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57" r:id="rId4"/>
    <p:sldId id="264" r:id="rId5"/>
    <p:sldId id="265" r:id="rId6"/>
    <p:sldId id="266" r:id="rId7"/>
    <p:sldId id="260" r:id="rId8"/>
    <p:sldId id="258" r:id="rId9"/>
    <p:sldId id="259" r:id="rId10"/>
    <p:sldId id="267" r:id="rId11"/>
    <p:sldId id="26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C96B816-98F2-474B-8E22-0CADF182F0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9E373-7A38-4BF5-82D1-E29A9195B9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9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F4BFC-D620-4EC9-A5AC-76650247F0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69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44C2662-498D-4D1E-B277-05C885AADB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92202-797D-4180-9762-B0FD38587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3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8C225-39F2-4FC8-80C6-6598BFC3C5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7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E71C6-72D5-4ECD-8933-EFC540666B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29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85799-3584-42BC-B4B4-B13466185F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430DE-EA29-409D-A7F8-AD97961EAD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31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5C975-C66D-45E3-BAD1-60491DC18B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22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E4A79-0432-43B6-8930-E0C38871D7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42191-E6B2-42B2-A75B-F619794E2F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82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B5915-57A9-431C-A439-3AFAD00C2D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41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DDD-A4C3-4F01-BCC4-A75A01357F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14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E0AC3-A9E2-47E9-A045-DA075BBA8A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0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075AE-E34E-48FB-A4D3-77EC9E3B8A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4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F3B6B-5FD1-4181-A949-9411DF5916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7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CF6AB-84D9-4A65-ABED-813D45F901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6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27F0F-365C-4432-A77F-78B3193CAF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6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A330D-7648-4DB3-81A3-F602112CC9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0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CFEDE-D1E6-4FAB-84D5-48C637559E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3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A8793-4084-42D6-A352-B47B400FDF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8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037A21-8F32-418F-AF30-7022ECB50A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58C035-91EB-43FE-9CB1-622563DA5E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photo-3211261_13395292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vk.com/photo-3211261_12324852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vk.com/photo-3211261_11458250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vk.com/photo-3211261_27531877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vk.com/photo-3211261_11852743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vk.com/photo-3211261_12025296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0830" y="2348880"/>
            <a:ext cx="4800600" cy="115212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НАРОДНАЯ РОСПИСЬ СЕВЕРНОЙ ДВИНЫ</a:t>
            </a:r>
            <a:endParaRPr lang="ru-RU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2636912"/>
            <a:ext cx="7272808" cy="288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://www.webartplus.narod.ru/Shp/zed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52" y="764704"/>
            <a:ext cx="7446556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s4325.vk.com/u11455274/28199664/x_ec84d791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52" y="3933056"/>
            <a:ext cx="7446556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webartplus.narod.ru/borok/brk8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14401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 descr="Прялка из Пучуги, пучужская роспись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8"/>
            <a:ext cx="6066974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Тоемская роспись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2724150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рялки Северной Двины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716" y="1893137"/>
            <a:ext cx="2619375" cy="476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1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3513" y="274638"/>
            <a:ext cx="6316662" cy="2740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2932" y="4437112"/>
            <a:ext cx="3917243" cy="168905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 descr="http://cs1823.vk.com/u13504627/28199664/x_a205d0d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16" y="2314039"/>
            <a:ext cx="5753100" cy="43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етропавловская церковь в с. Пучуга Архангельской обл. 1698 г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407"/>
            <a:ext cx="4176464" cy="51647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102932" y="836712"/>
            <a:ext cx="34295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Село </a:t>
            </a:r>
            <a:r>
              <a:rPr lang="ru-RU" sz="2400" dirty="0"/>
              <a:t>Пучуга находится на реке Двина в 25 километрах от Борка.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://cs1575.vk.com/u13504627/28199664/x_8672560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5753100" cy="43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cs5541.vk.com/u13504627/28199664/x_c68b5072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93" y="260649"/>
            <a:ext cx="4605955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0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cs252.vk.com/u11455274/28199664/x_746b6a6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272808" cy="5037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cs159.vk.com/u2256718/28199664/x_7e2b528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344816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2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webartplus.narod.ru/borok/brk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31683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95936" y="2690336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 err="1"/>
              <a:t>Пучужская</a:t>
            </a:r>
            <a:r>
              <a:rPr lang="ru-RU" dirty="0"/>
              <a:t> роспись</a:t>
            </a:r>
            <a:r>
              <a:rPr lang="en-US" dirty="0"/>
              <a:t> </a:t>
            </a:r>
            <a:r>
              <a:rPr lang="ru-RU" dirty="0"/>
              <a:t>— одна из многих видов росписей, встречающихся на берегах реки Северная Двина. Эта графическая роспись сохранилась на прялках. </a:t>
            </a:r>
          </a:p>
        </p:txBody>
      </p:sp>
    </p:spTree>
    <p:extLst>
      <p:ext uri="{BB962C8B-B14F-4D97-AF65-F5344CB8AC3E}">
        <p14:creationId xmlns:p14="http://schemas.microsoft.com/office/powerpoint/2010/main" val="20832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>
          <a:xfrm flipV="1">
            <a:off x="683568" y="332656"/>
            <a:ext cx="7313612" cy="141585"/>
          </a:xfrm>
        </p:spPr>
        <p:txBody>
          <a:bodyPr/>
          <a:lstStyle/>
          <a:p>
            <a:endParaRPr lang="ru-RU" sz="2000" dirty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528" y="908720"/>
            <a:ext cx="7313612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Прялки Пучуги очень похожи на </a:t>
            </a:r>
            <a:r>
              <a:rPr lang="ru-RU" dirty="0" err="1" smtClean="0">
                <a:solidFill>
                  <a:schemeClr val="tx1"/>
                </a:solidFill>
              </a:rPr>
              <a:t>борецкие</a:t>
            </a:r>
            <a:r>
              <a:rPr lang="ru-RU" dirty="0" smtClean="0">
                <a:solidFill>
                  <a:schemeClr val="tx1"/>
                </a:solidFill>
              </a:rPr>
              <a:t> прялки. </a:t>
            </a:r>
            <a:r>
              <a:rPr lang="ru-RU" dirty="0" err="1" smtClean="0">
                <a:solidFill>
                  <a:schemeClr val="tx1"/>
                </a:solidFill>
              </a:rPr>
              <a:t>Лопастка</a:t>
            </a:r>
            <a:r>
              <a:rPr lang="ru-RU" dirty="0" smtClean="0">
                <a:solidFill>
                  <a:schemeClr val="tx1"/>
                </a:solidFill>
              </a:rPr>
              <a:t> прялки делится на три части. Верхняя часть занята окнами и цветами, в центре — арка с пышными растениями и птицами. Ниже - сцена катания: пара или одна лошадь, запряженная в саночки с кибиткой. В отличие от </a:t>
            </a:r>
            <a:r>
              <a:rPr lang="ru-RU" dirty="0" err="1" smtClean="0">
                <a:solidFill>
                  <a:schemeClr val="tx1"/>
                </a:solidFill>
              </a:rPr>
              <a:t>борецких</a:t>
            </a:r>
            <a:r>
              <a:rPr lang="ru-RU" dirty="0" smtClean="0">
                <a:solidFill>
                  <a:schemeClr val="tx1"/>
                </a:solidFill>
              </a:rPr>
              <a:t> возница на прялках Пучуги одет по-крестьянски, в поддевку и черную войлочную шапку с отогнутыми краями.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Растительный узор состоит из трех видов листьев. А характерный для всех видов северной росписи трилистник в </a:t>
            </a:r>
            <a:r>
              <a:rPr lang="ru-RU" dirty="0" err="1" smtClean="0">
                <a:solidFill>
                  <a:schemeClr val="tx1"/>
                </a:solidFill>
              </a:rPr>
              <a:t>пучужскои</a:t>
            </a:r>
            <a:r>
              <a:rPr lang="ru-RU" dirty="0" smtClean="0">
                <a:solidFill>
                  <a:schemeClr val="tx1"/>
                </a:solidFill>
              </a:rPr>
              <a:t> росписи имеет свой вариант — более тонкую, загнутую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 стеблю нижнюю часть листа и верхнюю, переходящую в круглую ягоду. 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2224" y="1600200"/>
            <a:ext cx="6069814" cy="452596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Пучужская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роспись выполняется на белом фоне красной краской, украшается ярко-зелеными листочками и белыми точками-капельками. В некоторых изделиях встречается синий цвет. </a:t>
            </a:r>
            <a:endParaRPr lang="ru-RU" dirty="0"/>
          </a:p>
        </p:txBody>
      </p:sp>
      <p:pic>
        <p:nvPicPr>
          <p:cNvPr id="6" name="Объект 3" descr="http://www.webartplus.narod.ru/borok/brk8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0726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Пучужская роспись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362077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5577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0011_slide">
  <a:themeElements>
    <a:clrScheme name="Тема Office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ind_0011_slide</Template>
  <TotalTime>24</TotalTime>
  <Words>108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ind_0011_slide</vt:lpstr>
      <vt:lpstr>1_Default Design</vt:lpstr>
      <vt:lpstr>НАРОДНАЯ РОСПИСЬ СЕВЕРНОЙ ДВИНЫ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НАРОДНАЯ РОСПИСЬ СЕВЕРНОЙ ДВИНЫ</dc:title>
  <dc:creator>Марина</dc:creator>
  <cp:lastModifiedBy>Марина</cp:lastModifiedBy>
  <cp:revision>7</cp:revision>
  <dcterms:created xsi:type="dcterms:W3CDTF">2012-01-25T18:57:39Z</dcterms:created>
  <dcterms:modified xsi:type="dcterms:W3CDTF">2012-01-26T20:23:31Z</dcterms:modified>
</cp:coreProperties>
</file>