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310" autoAdjust="0"/>
  </p:normalViewPr>
  <p:slideViewPr>
    <p:cSldViewPr>
      <p:cViewPr varScale="1">
        <p:scale>
          <a:sx n="48" d="100"/>
          <a:sy n="48" d="100"/>
        </p:scale>
        <p:origin x="-7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2;&#1072;&#1103;\Downloads\Totally_spies_5_%5btfile.ru%5d\TSpi_107.av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8200" y="1752600"/>
            <a:ext cx="4227576" cy="1828800"/>
          </a:xfrm>
        </p:spPr>
        <p:txBody>
          <a:bodyPr/>
          <a:lstStyle/>
          <a:p>
            <a:r>
              <a:rPr lang="ru-RU" dirty="0" smtClean="0"/>
              <a:t>Математика 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400" y="3685032"/>
            <a:ext cx="3008376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Сделала презентацию </a:t>
            </a:r>
            <a:r>
              <a:rPr lang="ru-RU" dirty="0" err="1" smtClean="0"/>
              <a:t>Карина</a:t>
            </a:r>
            <a:endParaRPr lang="ru-RU" dirty="0"/>
          </a:p>
        </p:txBody>
      </p:sp>
      <p:pic>
        <p:nvPicPr>
          <p:cNvPr id="4" name="Рисунок 3" descr="fil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4648200" cy="6477000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8899525" y="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3400"/>
            <a:ext cx="2697480" cy="4267200"/>
          </a:xfrm>
        </p:spPr>
        <p:txBody>
          <a:bodyPr/>
          <a:lstStyle/>
          <a:p>
            <a:r>
              <a:rPr lang="ru-RU" dirty="0" smtClean="0"/>
              <a:t>Примеры:</a:t>
            </a:r>
          </a:p>
          <a:p>
            <a:r>
              <a:rPr lang="ru-RU" dirty="0" smtClean="0"/>
              <a:t>456+500=</a:t>
            </a:r>
          </a:p>
          <a:p>
            <a:r>
              <a:rPr lang="ru-RU" dirty="0" smtClean="0"/>
              <a:t>567+656=</a:t>
            </a:r>
          </a:p>
          <a:p>
            <a:r>
              <a:rPr lang="ru-RU" dirty="0" smtClean="0"/>
              <a:t> 678+767=</a:t>
            </a:r>
          </a:p>
          <a:p>
            <a:r>
              <a:rPr lang="ru-RU" dirty="0" smtClean="0"/>
              <a:t>123-111=</a:t>
            </a:r>
          </a:p>
          <a:p>
            <a:r>
              <a:rPr lang="ru-RU" dirty="0" smtClean="0"/>
              <a:t>234-234=</a:t>
            </a:r>
          </a:p>
          <a:p>
            <a:r>
              <a:rPr lang="ru-RU" dirty="0" smtClean="0"/>
              <a:t>345-234=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066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956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600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1223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057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1445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438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429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111</a:t>
            </a:r>
            <a:endParaRPr lang="ru-RU" sz="2400" dirty="0"/>
          </a:p>
        </p:txBody>
      </p:sp>
      <p:pic>
        <p:nvPicPr>
          <p:cNvPr id="10" name="Рисунок 9" descr="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533400"/>
            <a:ext cx="3505200" cy="539261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4261104"/>
          </a:xfrm>
        </p:spPr>
        <p:txBody>
          <a:bodyPr/>
          <a:lstStyle/>
          <a:p>
            <a:r>
              <a:rPr lang="ru-RU" dirty="0" smtClean="0"/>
              <a:t>Уравнения:</a:t>
            </a:r>
          </a:p>
          <a:p>
            <a:r>
              <a:rPr lang="en-US" dirty="0" smtClean="0"/>
              <a:t>x*10=1000      y+223=538        </a:t>
            </a:r>
          </a:p>
          <a:p>
            <a:r>
              <a:rPr lang="en-US" dirty="0" smtClean="0"/>
              <a:t>x*5=100          y+493=851</a:t>
            </a:r>
            <a:endParaRPr lang="ru-RU" dirty="0" smtClean="0"/>
          </a:p>
          <a:p>
            <a:r>
              <a:rPr lang="en-US" dirty="0" smtClean="0"/>
              <a:t>x*20=120        y+537=498         </a:t>
            </a:r>
          </a:p>
          <a:p>
            <a:pPr>
              <a:buNone/>
            </a:pPr>
            <a:r>
              <a:rPr lang="en-US" dirty="0" smtClean="0"/>
              <a:t>z-200=340         c</a:t>
            </a:r>
            <a:r>
              <a:rPr lang="ru-RU" dirty="0" smtClean="0"/>
              <a:t>:</a:t>
            </a:r>
            <a:r>
              <a:rPr lang="en-US" dirty="0" smtClean="0"/>
              <a:t>20=180</a:t>
            </a:r>
          </a:p>
          <a:p>
            <a:pPr>
              <a:buNone/>
            </a:pPr>
            <a:r>
              <a:rPr lang="en-US" dirty="0" smtClean="0"/>
              <a:t>z-10=1000         c</a:t>
            </a:r>
            <a:r>
              <a:rPr lang="ru-RU" dirty="0" smtClean="0"/>
              <a:t>:</a:t>
            </a:r>
            <a:r>
              <a:rPr lang="en-US" dirty="0" smtClean="0"/>
              <a:t>10=1000</a:t>
            </a:r>
          </a:p>
          <a:p>
            <a:pPr>
              <a:buNone/>
            </a:pPr>
            <a:r>
              <a:rPr lang="en-US" dirty="0" smtClean="0"/>
              <a:t>z-5=100             c</a:t>
            </a:r>
            <a:r>
              <a:rPr lang="ru-RU" dirty="0" smtClean="0"/>
              <a:t>:</a:t>
            </a:r>
            <a:r>
              <a:rPr lang="en-US" dirty="0" smtClean="0"/>
              <a:t>30=240</a:t>
            </a:r>
            <a:endParaRPr lang="ru-RU" dirty="0"/>
          </a:p>
        </p:txBody>
      </p:sp>
      <p:pic>
        <p:nvPicPr>
          <p:cNvPr id="1026" name="Picture 2" descr="C:\Users\Мая\AppData\Local\Microsoft\Windows\INetCache\IE\S1WP7RUY\MM90031584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514600"/>
            <a:ext cx="2621280" cy="2621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0_7b620_ad656972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18288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приготовления обеда повару понадобилось 24 кг картошки, свеклы в 3 раза меньше, а лука в 2 раза меньше чем свеклы. Сколько килограмм лука потратил повар?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27432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>1) 24 : 3 = 8</a:t>
            </a:r>
          </a:p>
          <a:p>
            <a:r>
              <a:rPr lang="ru-RU" dirty="0" smtClean="0"/>
              <a:t>2) 8 : 2 = 4</a:t>
            </a:r>
          </a:p>
          <a:p>
            <a:r>
              <a:rPr lang="ru-RU" dirty="0" smtClean="0"/>
              <a:t>Выражение: 24 : 8 : 2 = 4</a:t>
            </a:r>
          </a:p>
          <a:p>
            <a:r>
              <a:rPr lang="ru-RU" dirty="0" smtClean="0"/>
              <a:t>Ответ: 4 кг.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2672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Оля вырезала из бумаги 5 квадратов, 7 треугольников, а кругов в 2 раза больше чем треугольников. Сколько всего Оля вырезала фигур?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667000"/>
            <a:ext cx="289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>1) 7 * 2 = 14</a:t>
            </a:r>
          </a:p>
          <a:p>
            <a:r>
              <a:rPr lang="ru-RU" dirty="0" smtClean="0"/>
              <a:t>2) 5 + 7 = 12</a:t>
            </a:r>
          </a:p>
          <a:p>
            <a:r>
              <a:rPr lang="ru-RU" dirty="0" smtClean="0"/>
              <a:t>3) 12 + 14</a:t>
            </a:r>
          </a:p>
          <a:p>
            <a:r>
              <a:rPr lang="ru-RU" dirty="0" smtClean="0"/>
              <a:t>Выражение: 7 * 2 + 5 + 7 = 14</a:t>
            </a:r>
          </a:p>
          <a:p>
            <a:r>
              <a:rPr lang="ru-RU" dirty="0" smtClean="0"/>
              <a:t>Ответ: 14 фигур.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800600" cy="6858000"/>
          </a:xfrm>
        </p:spPr>
      </p:pic>
      <p:pic>
        <p:nvPicPr>
          <p:cNvPr id="8" name="Рисунок 7" descr="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727" y="0"/>
            <a:ext cx="4418273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TSpi_107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6-043-Prezentatsiju-podgotovi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30" y="0"/>
            <a:ext cx="8970170" cy="67276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209800" y="9144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Первое число 12, второе в 3 раза меньше, а третье в 4 раза больше чем второе. Вычисли сумму этих трех чисел.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209800"/>
            <a:ext cx="350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>1) 12 : 3 = 4 (второе число)</a:t>
            </a:r>
          </a:p>
          <a:p>
            <a:r>
              <a:rPr lang="ru-RU" dirty="0" smtClean="0"/>
              <a:t>2) 4 * 4 = 16 (третье число)</a:t>
            </a:r>
          </a:p>
          <a:p>
            <a:r>
              <a:rPr lang="ru-RU" dirty="0" smtClean="0"/>
              <a:t>3) 12 + 4 = 16 (сумма первого и второго чисел)</a:t>
            </a:r>
          </a:p>
          <a:p>
            <a:r>
              <a:rPr lang="ru-RU" dirty="0" smtClean="0"/>
              <a:t>4) 16 + 16 = 32 (сумма трех чисел)</a:t>
            </a:r>
          </a:p>
          <a:p>
            <a:r>
              <a:rPr lang="ru-RU" dirty="0" smtClean="0"/>
              <a:t>Выражение: 12 : 3 * 4 + 4 + 12 = 32</a:t>
            </a:r>
          </a:p>
          <a:p>
            <a:r>
              <a:rPr lang="ru-RU" dirty="0" smtClean="0"/>
              <a:t>Ответ: 32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n-dlya-prezentac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4615" y="0"/>
            <a:ext cx="926861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85800" y="12954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Спасибо за внимание!!!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2362200" y="4267200"/>
            <a:ext cx="1524000" cy="1371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6248400" y="4038600"/>
            <a:ext cx="1676400" cy="16002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255</Words>
  <PresentationFormat>Экран (4:3)</PresentationFormat>
  <Paragraphs>41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Математика 3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3 класс</dc:title>
  <dc:creator>майя</dc:creator>
  <cp:lastModifiedBy>Мая</cp:lastModifiedBy>
  <cp:revision>10</cp:revision>
  <dcterms:created xsi:type="dcterms:W3CDTF">2014-01-24T09:59:34Z</dcterms:created>
  <dcterms:modified xsi:type="dcterms:W3CDTF">2014-02-28T10:42:23Z</dcterms:modified>
</cp:coreProperties>
</file>