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87824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293228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5899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4286055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3908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214330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302154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10249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261041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40A9B3-5078-4DB9-A937-FF6C8F979BD5}"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41012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E40A9B3-5078-4DB9-A937-FF6C8F979BD5}"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303227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E40A9B3-5078-4DB9-A937-FF6C8F979BD5}" type="datetimeFigureOut">
              <a:rPr lang="ru-RU" smtClean="0"/>
              <a:t>05.11.2014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156460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E40A9B3-5078-4DB9-A937-FF6C8F979BD5}" type="datetimeFigureOut">
              <a:rPr lang="ru-RU" smtClean="0"/>
              <a:t>05.11.2014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309789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0A9B3-5078-4DB9-A937-FF6C8F979BD5}" type="datetimeFigureOut">
              <a:rPr lang="ru-RU" smtClean="0"/>
              <a:t>05.11.2014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256880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40A9B3-5078-4DB9-A937-FF6C8F979BD5}"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156972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40A9B3-5078-4DB9-A937-FF6C8F979BD5}"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AA8940-CDB8-446B-915C-0CC448B3CCAD}" type="slidenum">
              <a:rPr lang="ru-RU" smtClean="0"/>
              <a:t>‹#›</a:t>
            </a:fld>
            <a:endParaRPr lang="ru-RU"/>
          </a:p>
        </p:txBody>
      </p:sp>
    </p:spTree>
    <p:extLst>
      <p:ext uri="{BB962C8B-B14F-4D97-AF65-F5344CB8AC3E}">
        <p14:creationId xmlns:p14="http://schemas.microsoft.com/office/powerpoint/2010/main" val="397217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40A9B3-5078-4DB9-A937-FF6C8F979BD5}" type="datetimeFigureOut">
              <a:rPr lang="ru-RU" smtClean="0"/>
              <a:t>05.11.2014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AA8940-CDB8-446B-915C-0CC448B3CCAD}" type="slidenum">
              <a:rPr lang="ru-RU" smtClean="0"/>
              <a:t>‹#›</a:t>
            </a:fld>
            <a:endParaRPr lang="ru-RU"/>
          </a:p>
        </p:txBody>
      </p:sp>
    </p:spTree>
    <p:extLst>
      <p:ext uri="{BB962C8B-B14F-4D97-AF65-F5344CB8AC3E}">
        <p14:creationId xmlns:p14="http://schemas.microsoft.com/office/powerpoint/2010/main" val="3002654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739020"/>
            <a:ext cx="7766936" cy="1646302"/>
          </a:xfrm>
        </p:spPr>
        <p:txBody>
          <a:bodyPr/>
          <a:lstStyle/>
          <a:p>
            <a:pPr algn="ctr"/>
            <a:r>
              <a:rPr lang="ru-RU" dirty="0" smtClean="0"/>
              <a:t>Физминутки на уроках английского языка</a:t>
            </a:r>
            <a:endParaRPr lang="ru-RU" dirty="0"/>
          </a:p>
        </p:txBody>
      </p:sp>
      <p:sp>
        <p:nvSpPr>
          <p:cNvPr id="3" name="Подзаголовок 2"/>
          <p:cNvSpPr>
            <a:spLocks noGrp="1"/>
          </p:cNvSpPr>
          <p:nvPr>
            <p:ph type="subTitle" idx="1"/>
          </p:nvPr>
        </p:nvSpPr>
        <p:spPr>
          <a:xfrm>
            <a:off x="1507067" y="2950029"/>
            <a:ext cx="7766936" cy="2197703"/>
          </a:xfrm>
        </p:spPr>
        <p:txBody>
          <a:bodyPr/>
          <a:lstStyle/>
          <a:p>
            <a:r>
              <a:rPr lang="ru-RU" dirty="0" smtClean="0"/>
              <a:t>Учитель английского языка</a:t>
            </a:r>
          </a:p>
          <a:p>
            <a:r>
              <a:rPr lang="ru-RU" dirty="0" smtClean="0"/>
              <a:t>МБОУ «</a:t>
            </a:r>
            <a:r>
              <a:rPr lang="ru-RU" dirty="0" err="1" smtClean="0"/>
              <a:t>Тюльганская</a:t>
            </a:r>
            <a:r>
              <a:rPr lang="ru-RU" dirty="0" smtClean="0"/>
              <a:t> средняя школа №1»</a:t>
            </a:r>
          </a:p>
          <a:p>
            <a:r>
              <a:rPr lang="ru-RU" dirty="0" smtClean="0"/>
              <a:t>Архипова Мария Анатольевна</a:t>
            </a:r>
          </a:p>
          <a:p>
            <a:endParaRPr lang="ru-RU" dirty="0"/>
          </a:p>
        </p:txBody>
      </p:sp>
      <p:pic>
        <p:nvPicPr>
          <p:cNvPr id="4" name="Рисунок 3"/>
          <p:cNvPicPr>
            <a:picLocks noChangeAspect="1"/>
          </p:cNvPicPr>
          <p:nvPr/>
        </p:nvPicPr>
        <p:blipFill>
          <a:blip r:embed="rId2"/>
          <a:stretch>
            <a:fillRect/>
          </a:stretch>
        </p:blipFill>
        <p:spPr>
          <a:xfrm>
            <a:off x="1524000" y="3831770"/>
            <a:ext cx="4034972" cy="3026229"/>
          </a:xfrm>
          <a:prstGeom prst="rect">
            <a:avLst/>
          </a:prstGeom>
        </p:spPr>
      </p:pic>
    </p:spTree>
    <p:extLst>
      <p:ext uri="{BB962C8B-B14F-4D97-AF65-F5344CB8AC3E}">
        <p14:creationId xmlns:p14="http://schemas.microsoft.com/office/powerpoint/2010/main" val="241934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94857" y="649303"/>
            <a:ext cx="6585496" cy="4945954"/>
          </a:xfrm>
          <a:prstGeom prst="rect">
            <a:avLst/>
          </a:prstGeom>
        </p:spPr>
      </p:pic>
    </p:spTree>
    <p:extLst>
      <p:ext uri="{BB962C8B-B14F-4D97-AF65-F5344CB8AC3E}">
        <p14:creationId xmlns:p14="http://schemas.microsoft.com/office/powerpoint/2010/main" val="151573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98372" y="45255"/>
            <a:ext cx="4931748" cy="6558323"/>
          </a:xfrm>
          <a:prstGeom prst="rect">
            <a:avLst/>
          </a:prstGeom>
        </p:spPr>
      </p:pic>
    </p:spTree>
    <p:extLst>
      <p:ext uri="{BB962C8B-B14F-4D97-AF65-F5344CB8AC3E}">
        <p14:creationId xmlns:p14="http://schemas.microsoft.com/office/powerpoint/2010/main" val="204992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dirty="0"/>
              <a:t>Clap, clap, clap your hands</a:t>
            </a:r>
            <a:br>
              <a:rPr lang="en-US" dirty="0"/>
            </a:br>
            <a:r>
              <a:rPr lang="en-US" dirty="0"/>
              <a:t> Clap your hands together.</a:t>
            </a:r>
            <a:br>
              <a:rPr lang="en-US" dirty="0"/>
            </a:br>
            <a:r>
              <a:rPr lang="en-US" dirty="0"/>
              <a:t> Stamp, stamp, stamp your feet</a:t>
            </a:r>
            <a:br>
              <a:rPr lang="en-US" dirty="0"/>
            </a:br>
            <a:r>
              <a:rPr lang="en-US" dirty="0"/>
              <a:t> Stamp your feet together.</a:t>
            </a:r>
            <a:br>
              <a:rPr lang="en-US" dirty="0"/>
            </a:br>
            <a:r>
              <a:rPr lang="en-US" dirty="0"/>
              <a:t> Dance, dance, dance a dance</a:t>
            </a:r>
            <a:br>
              <a:rPr lang="en-US" dirty="0"/>
            </a:br>
            <a:r>
              <a:rPr lang="en-US" dirty="0"/>
              <a:t> </a:t>
            </a:r>
            <a:r>
              <a:rPr lang="en-US" dirty="0" err="1"/>
              <a:t>Dance</a:t>
            </a:r>
            <a:r>
              <a:rPr lang="en-US" dirty="0"/>
              <a:t> a dance together.</a:t>
            </a:r>
            <a:endParaRPr lang="ru-RU" dirty="0"/>
          </a:p>
        </p:txBody>
      </p:sp>
      <p:pic>
        <p:nvPicPr>
          <p:cNvPr id="5" name="Рисунок 4"/>
          <p:cNvPicPr>
            <a:picLocks noChangeAspect="1"/>
          </p:cNvPicPr>
          <p:nvPr/>
        </p:nvPicPr>
        <p:blipFill>
          <a:blip r:embed="rId2"/>
          <a:stretch>
            <a:fillRect/>
          </a:stretch>
        </p:blipFill>
        <p:spPr>
          <a:xfrm>
            <a:off x="2514600" y="3562350"/>
            <a:ext cx="6096000" cy="3295650"/>
          </a:xfrm>
          <a:prstGeom prst="rect">
            <a:avLst/>
          </a:prstGeom>
        </p:spPr>
      </p:pic>
    </p:spTree>
    <p:extLst>
      <p:ext uri="{BB962C8B-B14F-4D97-AF65-F5344CB8AC3E}">
        <p14:creationId xmlns:p14="http://schemas.microsoft.com/office/powerpoint/2010/main" val="154916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Arms up!</a:t>
            </a:r>
            <a:br>
              <a:rPr lang="en-US" dirty="0"/>
            </a:br>
            <a:r>
              <a:rPr lang="en-US" dirty="0"/>
              <a:t> Arms down!</a:t>
            </a:r>
            <a:br>
              <a:rPr lang="en-US" dirty="0"/>
            </a:br>
            <a:r>
              <a:rPr lang="en-US" dirty="0"/>
              <a:t> Arms on hips!</a:t>
            </a:r>
            <a:br>
              <a:rPr lang="en-US" dirty="0"/>
            </a:br>
            <a:r>
              <a:rPr lang="en-US" dirty="0"/>
              <a:t> Arms down!</a:t>
            </a:r>
            <a:br>
              <a:rPr lang="en-US" dirty="0"/>
            </a:br>
            <a:r>
              <a:rPr lang="en-US" dirty="0"/>
              <a:t> Clap your hands,</a:t>
            </a:r>
            <a:br>
              <a:rPr lang="en-US" dirty="0"/>
            </a:br>
            <a:r>
              <a:rPr lang="en-US" dirty="0"/>
              <a:t> Clap, clap!</a:t>
            </a:r>
            <a:br>
              <a:rPr lang="en-US" dirty="0"/>
            </a:br>
            <a:r>
              <a:rPr lang="en-US" dirty="0"/>
              <a:t> Tap your feet,</a:t>
            </a:r>
            <a:br>
              <a:rPr lang="en-US" dirty="0"/>
            </a:br>
            <a:r>
              <a:rPr lang="en-US" dirty="0"/>
              <a:t> Tap, tap!</a:t>
            </a:r>
            <a:endParaRPr lang="ru-RU" dirty="0"/>
          </a:p>
        </p:txBody>
      </p:sp>
      <p:pic>
        <p:nvPicPr>
          <p:cNvPr id="3" name="Рисунок 2"/>
          <p:cNvPicPr>
            <a:picLocks noChangeAspect="1"/>
          </p:cNvPicPr>
          <p:nvPr/>
        </p:nvPicPr>
        <p:blipFill>
          <a:blip r:embed="rId2"/>
          <a:stretch>
            <a:fillRect/>
          </a:stretch>
        </p:blipFill>
        <p:spPr>
          <a:xfrm>
            <a:off x="3535136" y="1270000"/>
            <a:ext cx="6667500" cy="4162425"/>
          </a:xfrm>
          <a:prstGeom prst="rect">
            <a:avLst/>
          </a:prstGeom>
        </p:spPr>
      </p:pic>
    </p:spTree>
    <p:extLst>
      <p:ext uri="{BB962C8B-B14F-4D97-AF65-F5344CB8AC3E}">
        <p14:creationId xmlns:p14="http://schemas.microsoft.com/office/powerpoint/2010/main" val="290238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a:t>Two little </a:t>
            </a:r>
            <a:r>
              <a:rPr lang="en-US" sz="2000" dirty="0" smtClean="0"/>
              <a:t>feet</a:t>
            </a:r>
            <a:r>
              <a:rPr lang="en-US" sz="2000" dirty="0"/>
              <a:t/>
            </a:r>
            <a:br>
              <a:rPr lang="en-US" sz="2000" dirty="0"/>
            </a:br>
            <a:r>
              <a:rPr lang="en-US" sz="2000" dirty="0"/>
              <a:t>Go tap, tap, tap</a:t>
            </a:r>
            <a:r>
              <a:rPr lang="en-US" sz="2000" dirty="0" smtClean="0"/>
              <a:t>,</a:t>
            </a:r>
            <a:r>
              <a:rPr lang="en-US" sz="2000" dirty="0"/>
              <a:t/>
            </a:r>
            <a:br>
              <a:rPr lang="en-US" sz="2000" dirty="0"/>
            </a:br>
            <a:r>
              <a:rPr lang="en-US" sz="2000" dirty="0"/>
              <a:t>Two little </a:t>
            </a:r>
            <a:r>
              <a:rPr lang="en-US" sz="2000" dirty="0" smtClean="0"/>
              <a:t>hands</a:t>
            </a:r>
            <a:r>
              <a:rPr lang="en-US" sz="2000" dirty="0"/>
              <a:t/>
            </a:r>
            <a:br>
              <a:rPr lang="en-US" sz="2000" dirty="0"/>
            </a:br>
            <a:r>
              <a:rPr lang="en-US" sz="2000" dirty="0"/>
              <a:t>Go clap, clap, clap</a:t>
            </a:r>
            <a:r>
              <a:rPr lang="en-US" sz="2000" dirty="0" smtClean="0"/>
              <a:t>.</a:t>
            </a:r>
            <a:r>
              <a:rPr lang="en-US" sz="2000" dirty="0"/>
              <a:t/>
            </a:r>
            <a:br>
              <a:rPr lang="en-US" sz="2000" dirty="0"/>
            </a:br>
            <a:r>
              <a:rPr lang="en-US" sz="2000" dirty="0"/>
              <a:t>One little leap up from the </a:t>
            </a:r>
            <a:r>
              <a:rPr lang="en-US" sz="2000" dirty="0" smtClean="0"/>
              <a:t>chair</a:t>
            </a:r>
            <a:r>
              <a:rPr lang="en-US" sz="2000" dirty="0"/>
              <a:t/>
            </a:r>
            <a:br>
              <a:rPr lang="en-US" sz="2000" dirty="0"/>
            </a:br>
            <a:r>
              <a:rPr lang="en-US" sz="2000" dirty="0"/>
              <a:t>Two little </a:t>
            </a:r>
            <a:r>
              <a:rPr lang="en-US" sz="2000" dirty="0" smtClean="0"/>
              <a:t>arms</a:t>
            </a:r>
            <a:r>
              <a:rPr lang="en-US" sz="2000" dirty="0"/>
              <a:t/>
            </a:r>
            <a:br>
              <a:rPr lang="en-US" sz="2000" dirty="0"/>
            </a:br>
            <a:r>
              <a:rPr lang="en-US" sz="2000" dirty="0"/>
              <a:t>Go up in the air</a:t>
            </a:r>
            <a:r>
              <a:rPr lang="en-US" sz="2000" dirty="0" smtClean="0"/>
              <a:t>.</a:t>
            </a:r>
            <a:r>
              <a:rPr lang="en-US" sz="2000" dirty="0"/>
              <a:t/>
            </a:r>
            <a:br>
              <a:rPr lang="en-US" sz="2000" dirty="0"/>
            </a:br>
            <a:r>
              <a:rPr lang="en-US" sz="2000" dirty="0"/>
              <a:t>Two little </a:t>
            </a:r>
            <a:r>
              <a:rPr lang="en-US" sz="2000" dirty="0" smtClean="0"/>
              <a:t>hands</a:t>
            </a:r>
            <a:r>
              <a:rPr lang="en-US" sz="2000" dirty="0"/>
              <a:t/>
            </a:r>
            <a:br>
              <a:rPr lang="en-US" sz="2000" dirty="0"/>
            </a:br>
            <a:r>
              <a:rPr lang="en-US" sz="2000" dirty="0"/>
              <a:t>Go thump, thump, thump</a:t>
            </a:r>
            <a:r>
              <a:rPr lang="en-US" sz="2000" dirty="0" smtClean="0"/>
              <a:t>.</a:t>
            </a:r>
            <a:r>
              <a:rPr lang="en-US" sz="2000" dirty="0"/>
              <a:t/>
            </a:r>
            <a:br>
              <a:rPr lang="en-US" sz="2000" dirty="0"/>
            </a:br>
            <a:r>
              <a:rPr lang="en-US" sz="2000" dirty="0"/>
              <a:t>Two little </a:t>
            </a:r>
            <a:r>
              <a:rPr lang="en-US" sz="2000" dirty="0" smtClean="0"/>
              <a:t>feet</a:t>
            </a:r>
            <a:r>
              <a:rPr lang="en-US" sz="2000" dirty="0"/>
              <a:t/>
            </a:r>
            <a:br>
              <a:rPr lang="en-US" sz="2000" dirty="0"/>
            </a:br>
            <a:r>
              <a:rPr lang="en-US" sz="2000" dirty="0"/>
              <a:t>Go jump, jump, jump</a:t>
            </a:r>
            <a:r>
              <a:rPr lang="en-US" sz="2000" dirty="0" smtClean="0"/>
              <a:t>.</a:t>
            </a:r>
            <a:r>
              <a:rPr lang="en-US" sz="2000" dirty="0"/>
              <a:t/>
            </a:r>
            <a:br>
              <a:rPr lang="en-US" sz="2000" dirty="0"/>
            </a:br>
            <a:r>
              <a:rPr lang="en-US" sz="2000" dirty="0"/>
              <a:t>One little </a:t>
            </a:r>
            <a:r>
              <a:rPr lang="en-US" sz="2000" dirty="0" smtClean="0"/>
              <a:t>body</a:t>
            </a:r>
            <a:r>
              <a:rPr lang="en-US" sz="2000" dirty="0"/>
              <a:t/>
            </a:r>
            <a:br>
              <a:rPr lang="en-US" sz="2000" dirty="0"/>
            </a:br>
            <a:r>
              <a:rPr lang="en-US" sz="2000" dirty="0"/>
              <a:t>Goes, round and round</a:t>
            </a:r>
            <a:r>
              <a:rPr lang="en-US" sz="2000" dirty="0" smtClean="0"/>
              <a:t>.</a:t>
            </a:r>
            <a:r>
              <a:rPr lang="en-US" sz="2000" dirty="0"/>
              <a:t/>
            </a:r>
            <a:br>
              <a:rPr lang="en-US" sz="2000" dirty="0"/>
            </a:br>
            <a:r>
              <a:rPr lang="en-US" sz="2000" dirty="0"/>
              <a:t>One little </a:t>
            </a:r>
            <a:r>
              <a:rPr lang="en-US" sz="2000" dirty="0" smtClean="0"/>
              <a:t>child</a:t>
            </a:r>
            <a:r>
              <a:rPr lang="en-US" sz="2000" dirty="0"/>
              <a:t/>
            </a:r>
            <a:br>
              <a:rPr lang="en-US" sz="2000" dirty="0"/>
            </a:br>
            <a:r>
              <a:rPr lang="en-US" sz="2000" dirty="0"/>
              <a:t>Sits quietly down.</a:t>
            </a:r>
            <a:endParaRPr lang="ru-RU" sz="2000" dirty="0"/>
          </a:p>
        </p:txBody>
      </p:sp>
      <p:pic>
        <p:nvPicPr>
          <p:cNvPr id="3" name="Рисунок 2"/>
          <p:cNvPicPr>
            <a:picLocks noChangeAspect="1"/>
          </p:cNvPicPr>
          <p:nvPr/>
        </p:nvPicPr>
        <p:blipFill>
          <a:blip r:embed="rId2"/>
          <a:stretch>
            <a:fillRect/>
          </a:stretch>
        </p:blipFill>
        <p:spPr>
          <a:xfrm>
            <a:off x="4667250" y="1452562"/>
            <a:ext cx="2857500" cy="3952875"/>
          </a:xfrm>
          <a:prstGeom prst="rect">
            <a:avLst/>
          </a:prstGeom>
        </p:spPr>
      </p:pic>
    </p:spTree>
    <p:extLst>
      <p:ext uri="{BB962C8B-B14F-4D97-AF65-F5344CB8AC3E}">
        <p14:creationId xmlns:p14="http://schemas.microsoft.com/office/powerpoint/2010/main" val="184638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Stand up and show me orange!</a:t>
            </a:r>
            <a:br>
              <a:rPr lang="en-US" dirty="0"/>
            </a:br>
            <a:r>
              <a:rPr lang="en-US" dirty="0"/>
              <a:t> Hands up and show me blue!</a:t>
            </a:r>
            <a:br>
              <a:rPr lang="en-US" dirty="0"/>
            </a:br>
            <a:r>
              <a:rPr lang="en-US" dirty="0"/>
              <a:t> Clap! Clap! Show me yellow!</a:t>
            </a:r>
            <a:br>
              <a:rPr lang="en-US" dirty="0"/>
            </a:br>
            <a:r>
              <a:rPr lang="en-US" dirty="0"/>
              <a:t> Sit down. Nice of you!</a:t>
            </a:r>
            <a:br>
              <a:rPr lang="en-US" dirty="0"/>
            </a:br>
            <a:r>
              <a:rPr lang="en-US" dirty="0"/>
              <a:t> Stand up and show me blue!</a:t>
            </a:r>
            <a:br>
              <a:rPr lang="en-US" dirty="0"/>
            </a:br>
            <a:r>
              <a:rPr lang="en-US" dirty="0"/>
              <a:t> Hop! Hop! Show me red!</a:t>
            </a:r>
            <a:br>
              <a:rPr lang="en-US" dirty="0"/>
            </a:br>
            <a:r>
              <a:rPr lang="en-US" dirty="0"/>
              <a:t> Sit down. Nice of you!</a:t>
            </a:r>
            <a:br>
              <a:rPr lang="en-US" dirty="0"/>
            </a:br>
            <a:r>
              <a:rPr lang="en-US" dirty="0"/>
              <a:t> Stand up and show me grey!</a:t>
            </a:r>
            <a:br>
              <a:rPr lang="en-US" dirty="0"/>
            </a:br>
            <a:r>
              <a:rPr lang="en-US" dirty="0"/>
              <a:t> Sit down and point to the green.</a:t>
            </a:r>
            <a:br>
              <a:rPr lang="en-US" dirty="0"/>
            </a:br>
            <a:r>
              <a:rPr lang="en-US" dirty="0"/>
              <a:t> Clap! Clap! Show me pink.</a:t>
            </a:r>
            <a:br>
              <a:rPr lang="en-US" dirty="0"/>
            </a:br>
            <a:r>
              <a:rPr lang="en-US" dirty="0"/>
              <a:t> Stop! Very nice of you.</a:t>
            </a:r>
            <a:endParaRPr lang="ru-RU" dirty="0"/>
          </a:p>
        </p:txBody>
      </p:sp>
      <p:pic>
        <p:nvPicPr>
          <p:cNvPr id="3" name="Рисунок 2"/>
          <p:cNvPicPr>
            <a:picLocks noChangeAspect="1"/>
          </p:cNvPicPr>
          <p:nvPr/>
        </p:nvPicPr>
        <p:blipFill>
          <a:blip r:embed="rId2"/>
          <a:stretch>
            <a:fillRect/>
          </a:stretch>
        </p:blipFill>
        <p:spPr>
          <a:xfrm>
            <a:off x="6553200" y="1143000"/>
            <a:ext cx="4426857" cy="3320143"/>
          </a:xfrm>
          <a:prstGeom prst="rect">
            <a:avLst/>
          </a:prstGeom>
        </p:spPr>
      </p:pic>
    </p:spTree>
    <p:extLst>
      <p:ext uri="{BB962C8B-B14F-4D97-AF65-F5344CB8AC3E}">
        <p14:creationId xmlns:p14="http://schemas.microsoft.com/office/powerpoint/2010/main" val="189610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27496174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TotalTime>
  <Words>39</Words>
  <Application>Microsoft Office PowerPoint</Application>
  <PresentationFormat>Широкоэкранный</PresentationFormat>
  <Paragraphs>8</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Trebuchet MS</vt:lpstr>
      <vt:lpstr>Wingdings 3</vt:lpstr>
      <vt:lpstr>Грань</vt:lpstr>
      <vt:lpstr>Физминутки на уроках английского языка</vt:lpstr>
      <vt:lpstr>Презентация PowerPoint</vt:lpstr>
      <vt:lpstr>Презентация PowerPoint</vt:lpstr>
      <vt:lpstr>Clap, clap, clap your hands  Clap your hands together.  Stamp, stamp, stamp your feet  Stamp your feet together.  Dance, dance, dance a dance  Dance a dance together.</vt:lpstr>
      <vt:lpstr>Arms up!  Arms down!  Arms on hips!  Arms down!  Clap your hands,  Clap, clap!  Tap your feet,  Tap, tap!</vt:lpstr>
      <vt:lpstr>Two little feet Go tap, tap, tap, Two little hands Go clap, clap, clap. One little leap up from the chair Two little arms Go up in the air. Two little hands Go thump, thump, thump. Two little feet Go jump, jump, jump. One little body Goes, round and round. One little child Sits quietly down.</vt:lpstr>
      <vt:lpstr>Stand up and show me orange!  Hands up and show me blue!  Clap! Clap! Show me yellow!  Sit down. Nice of you!  Stand up and show me blue!  Hop! Hop! Show me red!  Sit down. Nice of you!  Stand up and show me grey!  Sit down and point to the green.  Clap! Clap! Show me pink.  Stop! Very nice of you.</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Физминутки на уроках английского языка</dc:title>
  <dc:creator>1</dc:creator>
  <cp:lastModifiedBy>1</cp:lastModifiedBy>
  <cp:revision>2</cp:revision>
  <dcterms:created xsi:type="dcterms:W3CDTF">2014-11-05T12:43:29Z</dcterms:created>
  <dcterms:modified xsi:type="dcterms:W3CDTF">2014-11-05T12:59:57Z</dcterms:modified>
</cp:coreProperties>
</file>