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6B81-94CF-4542-907F-0674923A4062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6404-D4BF-4467-9021-5BE95E78A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55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6B81-94CF-4542-907F-0674923A4062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6404-D4BF-4467-9021-5BE95E78A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6B81-94CF-4542-907F-0674923A4062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6404-D4BF-4467-9021-5BE95E78A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2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6B81-94CF-4542-907F-0674923A4062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6404-D4BF-4467-9021-5BE95E78A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0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6B81-94CF-4542-907F-0674923A4062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6404-D4BF-4467-9021-5BE95E78A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6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6B81-94CF-4542-907F-0674923A4062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6404-D4BF-4467-9021-5BE95E78A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5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6B81-94CF-4542-907F-0674923A4062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6404-D4BF-4467-9021-5BE95E78A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40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6B81-94CF-4542-907F-0674923A4062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6404-D4BF-4467-9021-5BE95E78A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20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6B81-94CF-4542-907F-0674923A4062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6404-D4BF-4467-9021-5BE95E78A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5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6B81-94CF-4542-907F-0674923A4062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6404-D4BF-4467-9021-5BE95E78A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6B81-94CF-4542-907F-0674923A4062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F6404-D4BF-4467-9021-5BE95E78A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42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B81-94CF-4542-907F-0674923A4062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F6404-D4BF-4467-9021-5BE95E78A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8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znayka1.ru/wp-content/uploads/2011/12/Vorobi.jpg" TargetMode="External"/><Relationship Id="rId13" Type="http://schemas.openxmlformats.org/officeDocument/2006/relationships/hyperlink" Target="http://static1.babysfera.ru/6/6/b/a/55980674.m.jpeg" TargetMode="External"/><Relationship Id="rId3" Type="http://schemas.openxmlformats.org/officeDocument/2006/relationships/hyperlink" Target="http://im1-tub-ru.yandex.net/i?id=79c4dc648c3ee0661dfb4fcc752e9068-25-144&amp;n=21" TargetMode="External"/><Relationship Id="rId7" Type="http://schemas.openxmlformats.org/officeDocument/2006/relationships/hyperlink" Target="http://www.kondice.cz/wp-content/uploads/2012/02/shutterstock_2408236.jpg" TargetMode="External"/><Relationship Id="rId12" Type="http://schemas.openxmlformats.org/officeDocument/2006/relationships/hyperlink" Target="http://www.echo.msk.ru/att/element-727739-misc-0.jpg" TargetMode="External"/><Relationship Id="rId2" Type="http://schemas.openxmlformats.org/officeDocument/2006/relationships/hyperlink" Target="http://www.stihi.ru/pics/2012/12/17/668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3-tub-ru.yandex.net/i?id=641359a9139c11b9087611a55be00ab9-11-144&amp;n=21" TargetMode="External"/><Relationship Id="rId11" Type="http://schemas.openxmlformats.org/officeDocument/2006/relationships/hyperlink" Target="http://www.volgabirds.ru/forum/attachments/907.jpg" TargetMode="External"/><Relationship Id="rId5" Type="http://schemas.openxmlformats.org/officeDocument/2006/relationships/hyperlink" Target="http://www.fau.com.ua/images/stories/Bartenev/8.jpg" TargetMode="External"/><Relationship Id="rId10" Type="http://schemas.openxmlformats.org/officeDocument/2006/relationships/hyperlink" Target="http://www.motto.net.ua/old_site/img/food/1297611906_F0E8F120F120F1EEF3F1EEEC.jpg" TargetMode="External"/><Relationship Id="rId4" Type="http://schemas.openxmlformats.org/officeDocument/2006/relationships/hyperlink" Target="http://crosti.ru/patterns/00/02/04/ec05963fe8/preview.jpg" TargetMode="External"/><Relationship Id="rId9" Type="http://schemas.openxmlformats.org/officeDocument/2006/relationships/hyperlink" Target="http://a.pix.ge:81/z/vh72u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584" y="198884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</a:t>
            </a:r>
            <a:r>
              <a:rPr lang="en-US" sz="9600" b="1" dirty="0" smtClean="0">
                <a:solidFill>
                  <a:srgbClr val="FF0000"/>
                </a:solidFill>
              </a:rPr>
              <a:t/>
            </a:r>
            <a:br>
              <a:rPr lang="en-US" sz="9600" b="1" dirty="0" smtClean="0">
                <a:solidFill>
                  <a:srgbClr val="FF0000"/>
                </a:solidFill>
              </a:rPr>
            </a:br>
            <a:r>
              <a:rPr lang="ru-R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скороговорка</a:t>
            </a:r>
            <a:endParaRPr lang="ru-RU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9979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651" y="116632"/>
            <a:ext cx="91844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0070C0"/>
                </a:solidFill>
              </a:rPr>
              <a:t>Sparrows like peas.</a:t>
            </a:r>
            <a:endParaRPr lang="ru-RU" sz="8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31686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686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818" y="187949"/>
            <a:ext cx="78374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2">
                    <a:lumMod val="75000"/>
                  </a:schemeClr>
                </a:solidFill>
              </a:rPr>
              <a:t>Owls like mice.</a:t>
            </a:r>
            <a:endParaRPr lang="ru-RU" sz="9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19" y="2276872"/>
            <a:ext cx="4267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838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60648"/>
            <a:ext cx="50593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like rice.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27" y="2472527"/>
            <a:ext cx="5395023" cy="33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475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79876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Birds like grain.</a:t>
            </a:r>
            <a:endParaRPr lang="ru-RU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3532187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392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2696"/>
            <a:ext cx="77845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 it all again.</a:t>
            </a:r>
            <a:endParaRPr lang="ru-RU" sz="9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09" y="2132856"/>
            <a:ext cx="4460875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31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447"/>
            <a:ext cx="9144000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en-US" sz="2000" b="1" dirty="0" smtClean="0">
              <a:solidFill>
                <a:srgbClr val="7030A0"/>
              </a:solidFill>
              <a:hlinkClick r:id="rId2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                                                   Источники.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000" b="1" dirty="0" smtClean="0">
              <a:solidFill>
                <a:srgbClr val="7030A0"/>
              </a:solidFill>
              <a:hlinkClick r:id="rId2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://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www.stihi.ru/pics/2012/12/17/6682.jpg</a:t>
            </a:r>
            <a:endPara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im1-tub-ru.yandex.net/i?id=79c4dc648c3ee0661dfb4fcc752e9068-25-144&amp;n=21</a:t>
            </a:r>
            <a:endPara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crosti.ru/patterns/00/02/04/ec05963fe8/preview.jpg</a:t>
            </a:r>
            <a:endPara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www.fau.com.ua/images/stories/Bartenev/8.jpg</a:t>
            </a:r>
            <a:endPara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im3-tub-ru.yandex.net/i?id=641359a9139c11b9087611a55be00ab9-11-144&amp;n=21</a:t>
            </a:r>
            <a:endPara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://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www.kondice.cz/wp-content/uploads/2012/02/shutterstock_2408236.jpg</a:t>
            </a:r>
            <a:endPara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http://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znayka1.ru/wp-content/uploads/2011/12/Vorobi.jpg</a:t>
            </a:r>
            <a:endPara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http://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a.pix.ge:81/z/vh72u.jpg</a:t>
            </a:r>
            <a:endPara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http://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www.motto.net.ua/old_site/img/food/1297611906_F0E8F120F120F1EEF3F1EEEC.jpg</a:t>
            </a:r>
            <a:endPara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http://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www.volgabirds.ru/forum/attachments/907.jpg</a:t>
            </a:r>
            <a:endPara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http://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www.echo.msk.ru/att/element-727739-misc-0.jpg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http://static1.babysfera.ru/6/6/b/a/55980674.m.jpeg</a:t>
            </a:r>
            <a:endPara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2400" b="1" dirty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607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952" y="2204864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stork [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stɔːk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аист</a:t>
            </a:r>
          </a:p>
          <a:p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sparrow [ˈ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spærəʊ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воробей</a:t>
            </a:r>
          </a:p>
          <a:p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 [piː] </a:t>
            </a: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горох</a:t>
            </a:r>
          </a:p>
          <a:p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owl [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aʊl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сова</a:t>
            </a:r>
          </a:p>
          <a:p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grain [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ɡreɪn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зерно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1954" y="123890"/>
            <a:ext cx="59482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words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56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5223" y="411922"/>
            <a:ext cx="79208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like my Bunny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teacher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74" y="2420888"/>
            <a:ext cx="449997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672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23850"/>
            <a:ext cx="8802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Bear likes honey.</a:t>
            </a:r>
            <a:endParaRPr lang="ru-RU" sz="9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teacher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2924944"/>
            <a:ext cx="2719387" cy="2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24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71935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Girls</a:t>
            </a:r>
            <a:r>
              <a:rPr lang="en-US" sz="9600" b="1" dirty="0" smtClean="0">
                <a:solidFill>
                  <a:srgbClr val="00B050"/>
                </a:solidFill>
              </a:rPr>
              <a:t> </a:t>
            </a:r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cats.</a:t>
            </a:r>
            <a:endParaRPr lang="ru-RU" sz="9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teacher\Desktop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04" l="2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2" y="2492896"/>
            <a:ext cx="2719387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434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6658" y="116632"/>
            <a:ext cx="69443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7030A0"/>
                </a:solidFill>
              </a:rPr>
              <a:t>Cats like rats.</a:t>
            </a:r>
            <a:endParaRPr lang="ru-RU" sz="96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teacher\Desktop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961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54145"/>
            <a:ext cx="7663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Boys like dogs.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teacher\Desktop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1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78246"/>
            <a:ext cx="3237615" cy="446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992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411" y="116632"/>
            <a:ext cx="85711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92D050"/>
                </a:solidFill>
              </a:rPr>
              <a:t>Storks like frogs.</a:t>
            </a:r>
            <a:endParaRPr lang="ru-RU" sz="9600" b="1" dirty="0">
              <a:solidFill>
                <a:srgbClr val="92D050"/>
              </a:solidFill>
            </a:endParaRPr>
          </a:p>
        </p:txBody>
      </p:sp>
      <p:pic>
        <p:nvPicPr>
          <p:cNvPr id="6146" name="Picture 2" descr="C:\Users\teacher\Desktop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770" y="2204864"/>
            <a:ext cx="2670473" cy="379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109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accent1">
                    <a:lumMod val="50000"/>
                  </a:schemeClr>
                </a:solidFill>
              </a:rPr>
              <a:t>Mice like cheese.</a:t>
            </a:r>
            <a:endParaRPr lang="ru-RU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53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62808"/>
            <a:ext cx="31210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677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I like my Bunn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 like my Bunny</Template>
  <TotalTime>40</TotalTime>
  <Words>120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I like my Bunny</vt:lpstr>
      <vt:lpstr>Patter скороговорка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 скороговорка</dc:title>
  <dc:creator>teacher</dc:creator>
  <cp:lastModifiedBy>teacher</cp:lastModifiedBy>
  <cp:revision>3</cp:revision>
  <cp:lastPrinted>2014-11-08T10:06:24Z</cp:lastPrinted>
  <dcterms:created xsi:type="dcterms:W3CDTF">2014-11-08T10:05:38Z</dcterms:created>
  <dcterms:modified xsi:type="dcterms:W3CDTF">2014-11-08T10:45:46Z</dcterms:modified>
</cp:coreProperties>
</file>