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68" r:id="rId6"/>
    <p:sldId id="266" r:id="rId7"/>
    <p:sldId id="261" r:id="rId8"/>
    <p:sldId id="265" r:id="rId9"/>
    <p:sldId id="262" r:id="rId10"/>
    <p:sldId id="264" r:id="rId11"/>
    <p:sldId id="259" r:id="rId12"/>
    <p:sldId id="25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D3EC4-6C08-4A94-B553-02F01CA646AB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D8E15-0E21-4461-B8ED-6BA66F2A2D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4&amp;text=%D0%BA%D0%B0%D1%80%D1%82%D0%B8%D0%BD%D0%BA%D0%B8%20%D1%81%D0%BD%D0%B5%D0%B3%D0%BE%D0%BE%D1%87%D0%B8%D1%81%D1%82%D0%B8%D1%82%D0%B5%D0%BB%D1%8C%D0%BD%D1%8B%D0%B5%20%D0%BC%D0%B0%D1%88%D0%B8%D0%BD%D1%8B&amp;img_url=http%3A%2F%2Ffile02.stroyteh.ru%2Fmarket%2F2%2Fd%2F2d9dc286-e8f2-47be-c317-f7fa8629588c%2F2cbb17f2-0fe8-f31c-6e71-44aeb21b2e9b%2Fphoto80.jpg&amp;pos=147&amp;rpt=simag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4&amp;text=%D0%BA%D0%B0%D1%80%D1%82%D0%B8%D0%BD%D0%BA%D0%B8%20%D0%BE%20%D0%B4%D0%B2%D0%BE%D1%80%D0%BD%D0%B8%D0%BA%D0%B5%20%D0%B7%D0%B8%D0%BC%D0%BE%D0%B9&amp;img_url=http%3A%2F%2Fwww.kazan.aif.ru%2Fapplication%2Fpublic%2Fnews%2F379%2Fd44be5ae4d9ca03c14703eb873a606fa_big.jpg&amp;pos=148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4&amp;text=%D0%BA%D0%B0%D1%80%D1%82%D0%B8%D0%BD%D0%BA%D0%B8%20%D1%81%D0%BD%D0%B5%D0%B3%D0%BE%D0%BE%D1%87%D0%B8%D1%81%D1%82%D0%B8%D1%82%D0%B5%D0%BB%D1%8C%D0%BD%D1%8B%D0%B5%20%D0%BC%D0%B0%D1%88%D0%B8%D0%BD%D1%8B&amp;img_url=http%3A%2F%2Fzadelkin.ru%2Fsites%2Fall%2Ffiles%2Fu1%2F3_71.jpg&amp;pos=137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1%81%D0%BD%D0%B5%D0%B3%D0%BE%D0%BE%D1%87%D0%B8%D1%81%D1%82%D0%B8%D1%82%D0%B5%D0%BB%D1%8C%D0%BD%D1%8B%D0%B5%20%D0%BC%D0%B0%D1%88%D0%B8%D0%BD%D1%8B&amp;img_url=http%3A%2F%2Fi.allday.ru%2F9a%2Fb2%2F76%2F1297102246_51017.jpg&amp;pos=41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Урок изобразительного искусства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ГБОУ г.Москвы ЦО № 1455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класс «А»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6-tub-ru.yandex.net/i?id=114603022-3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357166"/>
            <a:ext cx="6357982" cy="5643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ld.posnayko.com/public/files/ded_moroz_stih658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071546"/>
            <a:ext cx="4962525" cy="4095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57214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Подметает тихий дворик Дядя Вася, местный дворник.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fs.cook-time.com/preview/img311/3111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428868"/>
            <a:ext cx="3409950" cy="4095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4643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 снежную бабу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Слепили на славу.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славу, на славу,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Себе на забаву.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0004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 как дети трудятся зимой?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55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Придумай и нарисуй свой сюжет!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6" name="Picture 4" descr="http://img1.liveinternet.ru/images/attach/c/4/80/401/80401291_large_6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1500174"/>
            <a:ext cx="3810853" cy="461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0/36/671/36671861_4804730_1192270413_4201241_snow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928802"/>
            <a:ext cx="6143625" cy="4095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92867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Труд людей зимой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5716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Тема урока :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Цели и задачи  урока: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36339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совершенствовать композиционные навыки, отрабатывать понятие равновесия в композиции через анализ положения каждой отдельной фигуры и ее место во всей композиции;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учить применять ранее полученные знания о композиции, цвете и цветовых контрастах;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развивать творческую фантазию и чувство гармонии;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оспитывать уважение к людям труда.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5857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Он всё время занят делом,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Он не может зря идти.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Он идёт и красит белым,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Всё, что видит на пути.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57148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Отгадай загадку!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26626" name="Picture 2" descr="http://stat18.privet.ru/lr/0a2b02b5bf8b943f3466c068d1855ae5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571480"/>
            <a:ext cx="4095750" cy="2286001"/>
          </a:xfrm>
          <a:prstGeom prst="rect">
            <a:avLst/>
          </a:prstGeom>
          <a:noFill/>
        </p:spPr>
      </p:pic>
      <p:pic>
        <p:nvPicPr>
          <p:cNvPr id="26628" name="Picture 4" descr="http://stat18.privet.ru/lr/0a2b02b5bf8b943f3466c068d1855ae5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500174"/>
            <a:ext cx="409575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-fotki.yandex.ru/get/5413/61888641.b4/0_ac4ed_1f4fec7a_XL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428736"/>
            <a:ext cx="6663670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20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…И рады мы проказам матушки-зимы…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551837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Снего-снего-снегопад!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Хватит дела для лопат,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Для лопат и для скребков,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Для больших грузовиков.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3556" name="Picture 4" descr="http://img0.liveinternet.ru/images/attach/c/2/68/883/68883068_1294392350_3626693097d5583453fd39f375616ba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786058"/>
            <a:ext cx="914400" cy="914401"/>
          </a:xfrm>
          <a:prstGeom prst="rect">
            <a:avLst/>
          </a:prstGeom>
          <a:noFill/>
        </p:spPr>
      </p:pic>
      <p:pic>
        <p:nvPicPr>
          <p:cNvPr id="23558" name="Picture 6" descr="http://img0.liveinternet.ru/images/attach/c/2/68/883/68883068_1294392350_3626693097d5583453fd39f375616ba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500042"/>
            <a:ext cx="914400" cy="914401"/>
          </a:xfrm>
          <a:prstGeom prst="rect">
            <a:avLst/>
          </a:prstGeom>
          <a:noFill/>
        </p:spPr>
      </p:pic>
      <p:pic>
        <p:nvPicPr>
          <p:cNvPr id="23560" name="Picture 8" descr="http://img0.liveinternet.ru/images/attach/c/2/68/883/68883068_1294392350_3626693097d5583453fd39f375616ba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428604"/>
            <a:ext cx="914400" cy="914401"/>
          </a:xfrm>
          <a:prstGeom prst="rect">
            <a:avLst/>
          </a:prstGeom>
          <a:noFill/>
        </p:spPr>
      </p:pic>
      <p:pic>
        <p:nvPicPr>
          <p:cNvPr id="23562" name="Picture 10" descr="http://img0.liveinternet.ru/images/attach/c/2/68/883/68883068_1294392350_3626693097d5583453fd39f375616ba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72396" y="1785926"/>
            <a:ext cx="914400" cy="914401"/>
          </a:xfrm>
          <a:prstGeom prst="rect">
            <a:avLst/>
          </a:prstGeom>
          <a:noFill/>
        </p:spPr>
      </p:pic>
      <p:pic>
        <p:nvPicPr>
          <p:cNvPr id="23564" name="Picture 12" descr="http://img0.liveinternet.ru/images/attach/c/2/68/883/68883068_1294392350_3626693097d5583453fd39f375616ba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914400" cy="914401"/>
          </a:xfrm>
          <a:prstGeom prst="rect">
            <a:avLst/>
          </a:prstGeom>
          <a:noFill/>
        </p:spPr>
      </p:pic>
      <p:pic>
        <p:nvPicPr>
          <p:cNvPr id="23566" name="Picture 14" descr="http://s48.radikal.ru/i119/1212/25/525b78a814fd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2857496"/>
            <a:ext cx="3905269" cy="3436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3-tub-ru.yandex.net/i?id=123456926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285992"/>
            <a:ext cx="5165444" cy="4143404"/>
          </a:xfrm>
          <a:prstGeom prst="rect">
            <a:avLst/>
          </a:prstGeom>
          <a:noFill/>
        </p:spPr>
      </p:pic>
      <p:pic>
        <p:nvPicPr>
          <p:cNvPr id="17412" name="Picture 4" descr="http://i024.radikal.ru/1212/1b/7527cba9d91a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3786190"/>
            <a:ext cx="2833700" cy="28337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35716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Как на улицах убирают снег?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0-tub-ru.yandex.net/i?id=167137633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214422"/>
            <a:ext cx="3714776" cy="5112077"/>
          </a:xfrm>
          <a:prstGeom prst="rect">
            <a:avLst/>
          </a:prstGeom>
          <a:noFill/>
        </p:spPr>
      </p:pic>
      <p:pic>
        <p:nvPicPr>
          <p:cNvPr id="22532" name="Picture 4" descr="http://i051.radikal.ru/1212/49/4d4bf2b8672a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071942"/>
            <a:ext cx="2191846" cy="1928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уборке снега помогают машины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2-tub-ru.yandex.net/i?id=92199175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571612"/>
            <a:ext cx="7051883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Снегоуборочные машины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изобразительного искусства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</dc:title>
  <dc:creator>LyudOK</dc:creator>
  <cp:lastModifiedBy>LyudOK</cp:lastModifiedBy>
  <cp:revision>12</cp:revision>
  <dcterms:created xsi:type="dcterms:W3CDTF">2013-01-05T03:48:54Z</dcterms:created>
  <dcterms:modified xsi:type="dcterms:W3CDTF">2013-01-05T05:47:23Z</dcterms:modified>
</cp:coreProperties>
</file>