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sldIdLst>
    <p:sldId id="259" r:id="rId2"/>
    <p:sldId id="262" r:id="rId3"/>
    <p:sldId id="260" r:id="rId4"/>
    <p:sldId id="257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20.01.2013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20.01.2013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20.01.2013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20.01.2013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20.01.2013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20.01.2013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20.01.2013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20.01.2013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20.01.2013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20.01.2013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20.01.2013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20.01.2013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8.jpeg"/><Relationship Id="rId5" Type="http://schemas.openxmlformats.org/officeDocument/2006/relationships/image" Target="../media/image27.jpeg"/><Relationship Id="rId4" Type="http://schemas.openxmlformats.org/officeDocument/2006/relationships/image" Target="../media/image26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eg"/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jpeg"/><Relationship Id="rId2" Type="http://schemas.openxmlformats.org/officeDocument/2006/relationships/image" Target="../media/image33.jpe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jpeg"/><Relationship Id="rId2" Type="http://schemas.openxmlformats.org/officeDocument/2006/relationships/image" Target="../media/image35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jpe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jpe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Relationship Id="rId9" Type="http://schemas.openxmlformats.org/officeDocument/2006/relationships/image" Target="../media/image10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9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1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>
          <a:xfrm>
            <a:off x="685440" y="764721"/>
            <a:ext cx="7773120" cy="936098"/>
          </a:xfrm>
        </p:spPr>
        <p:txBody>
          <a:bodyPr/>
          <a:lstStyle/>
          <a:p>
            <a:pPr algn="ctr"/>
            <a:r>
              <a:rPr lang="ru-RU" sz="2800" dirty="0"/>
              <a:t>МКОУ Гвардейская </a:t>
            </a:r>
            <a:r>
              <a:rPr lang="ru-RU" sz="2800" dirty="0" smtClean="0"/>
              <a:t>СОШ</a:t>
            </a:r>
            <a:br>
              <a:rPr lang="ru-RU" sz="2800" dirty="0" smtClean="0"/>
            </a:br>
            <a:r>
              <a:rPr lang="ru-RU" sz="2800" dirty="0" smtClean="0"/>
              <a:t>Дубенский район Тульская область</a:t>
            </a:r>
            <a:endParaRPr lang="ru-RU" sz="2800" dirty="0"/>
          </a:p>
        </p:txBody>
      </p:sp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899593" y="2564903"/>
            <a:ext cx="7488831" cy="3744417"/>
          </a:xfrm>
          <a:scene3d>
            <a:camera prst="isometricOffAxis1Right"/>
            <a:lightRig rig="threePt" dir="t"/>
          </a:scene3d>
          <a:sp3d>
            <a:bevelT prst="relaxedInset"/>
          </a:sp3d>
        </p:spPr>
        <p:txBody>
          <a:bodyPr>
            <a:normAutofit/>
            <a:sp3d extrusionH="57150">
              <a:bevelT w="38100" h="38100"/>
            </a:sp3d>
          </a:bodyPr>
          <a:lstStyle/>
          <a:p>
            <a:pPr algn="ctr"/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Фотоальбом учителя начальных классов </a:t>
            </a:r>
          </a:p>
          <a:p>
            <a:pPr algn="ctr"/>
            <a:r>
              <a:rPr lang="ru-RU" sz="28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Бутримовой</a:t>
            </a:r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 Светланы Викторовны </a:t>
            </a:r>
          </a:p>
          <a:p>
            <a:pPr algn="ctr"/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«Мой любимый класс»</a:t>
            </a:r>
          </a:p>
          <a:p>
            <a:endParaRPr lang="ru-RU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endParaRPr lang="ru-RU" sz="28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2012</a:t>
            </a:r>
          </a:p>
          <a:p>
            <a:endParaRPr lang="ru-RU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endParaRPr lang="ru-RU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9733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357166"/>
            <a:ext cx="8215369" cy="1000132"/>
          </a:xfrm>
        </p:spPr>
        <p:txBody>
          <a:bodyPr/>
          <a:lstStyle/>
          <a:p>
            <a:pPr algn="ctr"/>
            <a:r>
              <a:rPr lang="ru-RU" dirty="0" smtClean="0"/>
              <a:t>Конкурс букетов - 2012</a:t>
            </a:r>
            <a:endParaRPr lang="ru-RU" dirty="0"/>
          </a:p>
        </p:txBody>
      </p:sp>
      <p:pic>
        <p:nvPicPr>
          <p:cNvPr id="9218" name="Picture 2" descr="C:\Users\1\Pictures\Рисунок23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0000"/>
          <a:stretch/>
        </p:blipFill>
        <p:spPr bwMode="auto">
          <a:xfrm>
            <a:off x="283479" y="1124744"/>
            <a:ext cx="2376264" cy="312953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19" name="Picture 3" descr="C:\Users\1\Pictures\Рисунок24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8087"/>
          <a:stretch/>
        </p:blipFill>
        <p:spPr bwMode="auto">
          <a:xfrm>
            <a:off x="3275856" y="1124744"/>
            <a:ext cx="2448272" cy="334774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0" name="Picture 4" descr="C:\Users\1\Pictures\Рисунок25.jp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7479"/>
          <a:stretch/>
        </p:blipFill>
        <p:spPr bwMode="auto">
          <a:xfrm>
            <a:off x="6300192" y="1124744"/>
            <a:ext cx="2411760" cy="333642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1" name="Picture 5" descr="C:\Users\1\Pictures\Рисунок26.jpg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7124"/>
          <a:stretch/>
        </p:blipFill>
        <p:spPr bwMode="auto">
          <a:xfrm>
            <a:off x="1691680" y="3457454"/>
            <a:ext cx="2253561" cy="313863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2" name="Picture 6" descr="C:\Users\1\Pictures\Рисунок27.jpg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5941"/>
          <a:stretch/>
        </p:blipFill>
        <p:spPr bwMode="auto">
          <a:xfrm>
            <a:off x="4788024" y="3315014"/>
            <a:ext cx="2304256" cy="328107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42" name="Picture 2" descr="C:\Users\1\Pictures\Рисунок2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7357" y="216171"/>
            <a:ext cx="7230888" cy="61253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85728"/>
            <a:ext cx="8358245" cy="1000132"/>
          </a:xfrm>
        </p:spPr>
        <p:txBody>
          <a:bodyPr/>
          <a:lstStyle/>
          <a:p>
            <a:pPr algn="ctr"/>
            <a:r>
              <a:rPr lang="ru-RU" dirty="0" smtClean="0"/>
              <a:t>Наши достижения</a:t>
            </a:r>
            <a:endParaRPr lang="ru-RU" dirty="0"/>
          </a:p>
        </p:txBody>
      </p:sp>
      <p:pic>
        <p:nvPicPr>
          <p:cNvPr id="11266" name="Picture 2" descr="C:\Users\1\Pictures\Рисунок2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176397"/>
            <a:ext cx="3528392" cy="5160044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67" name="Picture 3" descr="C:\Users\1\Pictures\Рисунок3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034868"/>
            <a:ext cx="3744416" cy="5301573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85728"/>
            <a:ext cx="8358245" cy="1000132"/>
          </a:xfrm>
        </p:spPr>
        <p:txBody>
          <a:bodyPr/>
          <a:lstStyle/>
          <a:p>
            <a:pPr algn="ctr"/>
            <a:r>
              <a:rPr lang="ru-RU" sz="3600" dirty="0" smtClean="0"/>
              <a:t>С праздником, дорогие бабушки!</a:t>
            </a:r>
            <a:endParaRPr lang="ru-RU" sz="3600" dirty="0"/>
          </a:p>
        </p:txBody>
      </p:sp>
      <p:pic>
        <p:nvPicPr>
          <p:cNvPr id="12290" name="Picture 2" descr="C:\Users\1\Pictures\Рисунок31 - копия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052736"/>
            <a:ext cx="6624736" cy="52109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86807" cy="928694"/>
          </a:xfrm>
        </p:spPr>
        <p:txBody>
          <a:bodyPr/>
          <a:lstStyle/>
          <a:p>
            <a:pPr algn="ctr"/>
            <a:r>
              <a:rPr lang="ru-RU" dirty="0" smtClean="0"/>
              <a:t>Клуб «Сатура»</a:t>
            </a:r>
            <a:endParaRPr lang="ru-RU" dirty="0"/>
          </a:p>
        </p:txBody>
      </p:sp>
      <p:pic>
        <p:nvPicPr>
          <p:cNvPr id="13314" name="Picture 2" descr="C:\Users\1\Pictures\Рисунок3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340768"/>
            <a:ext cx="4608512" cy="37938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315" name="Picture 3" descr="C:\Users\1\Pictures\Рисунок3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752940"/>
            <a:ext cx="4248472" cy="3698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C:\Users\1\Pictures\Рисунок3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332656"/>
            <a:ext cx="3744416" cy="52233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339" name="Picture 3" descr="C:\Users\1\Pictures\Рисунок35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500"/>
          <a:stretch/>
        </p:blipFill>
        <p:spPr bwMode="auto">
          <a:xfrm>
            <a:off x="4788024" y="1196752"/>
            <a:ext cx="4104456" cy="54293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7929617" cy="785818"/>
          </a:xfrm>
        </p:spPr>
        <p:txBody>
          <a:bodyPr/>
          <a:lstStyle/>
          <a:p>
            <a:pPr algn="ctr"/>
            <a:r>
              <a:rPr lang="ru-RU" dirty="0" smtClean="0"/>
              <a:t>На уроке</a:t>
            </a:r>
            <a:endParaRPr lang="ru-RU" dirty="0"/>
          </a:p>
        </p:txBody>
      </p:sp>
      <p:pic>
        <p:nvPicPr>
          <p:cNvPr id="15362" name="Picture 2" descr="C:\Users\1\Pictures\Рисунок3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268760"/>
            <a:ext cx="6552728" cy="506168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712967" cy="1080120"/>
          </a:xfrm>
        </p:spPr>
        <p:txBody>
          <a:bodyPr/>
          <a:lstStyle/>
          <a:p>
            <a:r>
              <a:rPr lang="ru-RU" dirty="0" smtClean="0"/>
              <a:t>Любимые моменты на уроке</a:t>
            </a:r>
            <a:endParaRPr lang="ru-RU" dirty="0"/>
          </a:p>
        </p:txBody>
      </p:sp>
      <p:pic>
        <p:nvPicPr>
          <p:cNvPr id="16386" name="Picture 2" descr="C:\Users\1\Pictures\Рисунок3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353130"/>
            <a:ext cx="7020272" cy="48849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96119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:\Users\1\Pictures\Рисунок3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211979"/>
            <a:ext cx="6336704" cy="62338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35709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9" y="980728"/>
            <a:ext cx="7622232" cy="4534440"/>
          </a:xfrm>
        </p:spPr>
        <p:txBody>
          <a:bodyPr/>
          <a:lstStyle/>
          <a:p>
            <a:pPr algn="ctr"/>
            <a:r>
              <a:rPr lang="ru-RU" sz="6600" dirty="0" smtClean="0"/>
              <a:t>В каждом ребёнке солнце, только дайте ему светить!</a:t>
            </a:r>
            <a:endParaRPr lang="ru-RU" sz="6600" dirty="0"/>
          </a:p>
        </p:txBody>
      </p:sp>
    </p:spTree>
    <p:extLst>
      <p:ext uri="{BB962C8B-B14F-4D97-AF65-F5344CB8AC3E}">
        <p14:creationId xmlns:p14="http://schemas.microsoft.com/office/powerpoint/2010/main" val="1014693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1\Pictures\Рисунок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32656"/>
            <a:ext cx="4320480" cy="5958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716016" y="620688"/>
            <a:ext cx="3589784" cy="5688632"/>
          </a:xfrm>
        </p:spPr>
        <p:txBody>
          <a:bodyPr/>
          <a:lstStyle/>
          <a:p>
            <a:pPr marL="0" indent="0">
              <a:buNone/>
            </a:pPr>
            <a:r>
              <a:rPr lang="ru-RU" sz="2400" dirty="0" smtClean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</a:rPr>
              <a:t/>
            </a:r>
            <a:br>
              <a:rPr lang="ru-RU" sz="2400" dirty="0" smtClean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</a:rPr>
            </a:br>
            <a:r>
              <a:rPr lang="ru-RU" sz="2400" dirty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</a:rPr>
              <a:t/>
            </a:r>
            <a:br>
              <a:rPr lang="ru-RU" sz="2400" dirty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</a:rPr>
            </a:br>
            <a:r>
              <a:rPr lang="ru-RU" sz="2400" dirty="0" smtClean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</a:rPr>
              <a:t/>
            </a:r>
            <a:br>
              <a:rPr lang="ru-RU" sz="2400" dirty="0" smtClean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</a:rPr>
            </a:br>
            <a:r>
              <a:rPr lang="ru-RU" sz="2400" dirty="0" err="1" smtClean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</a:rPr>
              <a:t>Бутримова</a:t>
            </a:r>
            <a:r>
              <a:rPr lang="ru-RU" sz="2400" dirty="0" smtClean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</a:rPr>
              <a:t> </a:t>
            </a:r>
            <a:r>
              <a:rPr lang="ru-RU" sz="2400" dirty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</a:rPr>
              <a:t>Светлана </a:t>
            </a:r>
            <a:r>
              <a:rPr lang="ru-RU" sz="2400" dirty="0" smtClean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</a:rPr>
              <a:t>Викторовна,</a:t>
            </a:r>
            <a:r>
              <a:rPr lang="ru-RU" sz="2400" dirty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</a:rPr>
              <a:t/>
            </a:r>
            <a:br>
              <a:rPr lang="ru-RU" sz="2400" dirty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</a:rPr>
            </a:br>
            <a:r>
              <a:rPr lang="ru-RU" sz="2400" dirty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</a:rPr>
              <a:t>учитель начальных классов первой </a:t>
            </a:r>
            <a:r>
              <a:rPr lang="ru-RU" sz="2400" dirty="0" smtClean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</a:rPr>
              <a:t>квалификационной </a:t>
            </a:r>
            <a:r>
              <a:rPr lang="ru-RU" sz="2400" dirty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</a:rPr>
              <a:t>категории, руководитель ШМО</a:t>
            </a:r>
            <a:endParaRPr lang="ru-RU" sz="2400" dirty="0"/>
          </a:p>
        </p:txBody>
      </p:sp>
      <p:pic>
        <p:nvPicPr>
          <p:cNvPr id="1027" name="Picture 3" descr="C:\Users\1\Pictures\Рисунок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4447" y="1436650"/>
            <a:ext cx="2592288" cy="3495578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607383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1\Pictures\Рисунок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0525" y="936473"/>
            <a:ext cx="4857452" cy="57846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2" name="Picture 8" descr="H:\наш 2 класс\Фото0817.jpg"/>
          <p:cNvPicPr>
            <a:picLocks noChangeAspect="1" noChangeArrowheads="1"/>
          </p:cNvPicPr>
          <p:nvPr/>
        </p:nvPicPr>
        <p:blipFill rotWithShape="1">
          <a:blip r:embed="rId3" cstate="print">
            <a:lum contras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556" t="26684" b="16817"/>
          <a:stretch/>
        </p:blipFill>
        <p:spPr bwMode="auto">
          <a:xfrm rot="340993">
            <a:off x="3896825" y="3749442"/>
            <a:ext cx="741725" cy="828631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3" y="188640"/>
            <a:ext cx="7406208" cy="864096"/>
          </a:xfrm>
        </p:spPr>
        <p:txBody>
          <a:bodyPr/>
          <a:lstStyle/>
          <a:p>
            <a:pPr algn="ctr"/>
            <a:r>
              <a:rPr lang="ru-RU" dirty="0"/>
              <a:t>Мой любимый класс</a:t>
            </a:r>
          </a:p>
        </p:txBody>
      </p:sp>
      <p:pic>
        <p:nvPicPr>
          <p:cNvPr id="2051" name="Picture 3" descr="C:\Users\1\Pictures\Рисунок4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2093" y="1220211"/>
            <a:ext cx="1212850" cy="10795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1\Pictures\Рисунок5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7364" y="1220211"/>
            <a:ext cx="1090613" cy="139065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 descr="C:\Users\1\Pictures\Рисунок6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812558">
            <a:off x="2433320" y="2846886"/>
            <a:ext cx="1219327" cy="128919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C:\Users\1\Pictures\Рисунок7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6025" y="3004346"/>
            <a:ext cx="950913" cy="142081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5" name="Picture 7" descr="C:\Users\1\Pictures\Рисунок8.jpg"/>
          <p:cNvPicPr>
            <a:picLocks noChangeAspect="1" noChangeArrowheads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271" t="8072" r="8870" b="11827"/>
          <a:stretch/>
        </p:blipFill>
        <p:spPr bwMode="auto">
          <a:xfrm rot="21082078">
            <a:off x="2597902" y="4951191"/>
            <a:ext cx="1341231" cy="155345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C:\Users\1\Pictures\Рисунок9.jp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9693" y="4970610"/>
            <a:ext cx="1096962" cy="136525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42365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1\Pictures\Рисунок1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037" y="1268760"/>
            <a:ext cx="3414153" cy="48692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332656"/>
            <a:ext cx="8136903" cy="1224136"/>
          </a:xfrm>
        </p:spPr>
        <p:txBody>
          <a:bodyPr/>
          <a:lstStyle/>
          <a:p>
            <a:pPr algn="ctr"/>
            <a:r>
              <a:rPr lang="ru-RU" dirty="0" smtClean="0"/>
              <a:t>Александрова Карина</a:t>
            </a:r>
            <a:endParaRPr lang="ru-RU" dirty="0"/>
          </a:p>
        </p:txBody>
      </p:sp>
      <p:pic>
        <p:nvPicPr>
          <p:cNvPr id="3" name="Picture 3" descr="C:\Users\1\Pictures\Рисунок4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477" y="1988840"/>
            <a:ext cx="2751272" cy="2448776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C:\Users\1\Pictures\Рисунок11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0423" y="1412776"/>
            <a:ext cx="5046282" cy="52565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263110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1\Pictures\Рисунок1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361" y="1063334"/>
            <a:ext cx="3690575" cy="53137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115617" y="260648"/>
            <a:ext cx="7190184" cy="1008112"/>
          </a:xfrm>
        </p:spPr>
        <p:txBody>
          <a:bodyPr/>
          <a:lstStyle/>
          <a:p>
            <a:pPr algn="ctr"/>
            <a:r>
              <a:rPr lang="ru-RU" dirty="0" err="1" smtClean="0"/>
              <a:t>Бордус</a:t>
            </a:r>
            <a:r>
              <a:rPr lang="ru-RU" dirty="0" smtClean="0"/>
              <a:t> Елизавета </a:t>
            </a:r>
            <a:endParaRPr lang="ru-RU" dirty="0"/>
          </a:p>
        </p:txBody>
      </p:sp>
      <p:pic>
        <p:nvPicPr>
          <p:cNvPr id="3" name="Picture 3" descr="C:\Users\1\Pictures\Рисунок9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48" y="1556792"/>
            <a:ext cx="2853400" cy="3551263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C:\Users\1\Pictures\Рисунок13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1644" y="1275330"/>
            <a:ext cx="4840361" cy="5400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61396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1\Pictures\Рисунок1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117" y="1412776"/>
            <a:ext cx="4892675" cy="34496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51520" y="260648"/>
            <a:ext cx="8640959" cy="936104"/>
          </a:xfrm>
        </p:spPr>
        <p:txBody>
          <a:bodyPr/>
          <a:lstStyle/>
          <a:p>
            <a:pPr algn="ctr"/>
            <a:r>
              <a:rPr lang="ru-RU" sz="4400" dirty="0" err="1" smtClean="0"/>
              <a:t>Герфетдинова</a:t>
            </a:r>
            <a:r>
              <a:rPr lang="ru-RU" sz="4400" dirty="0" smtClean="0"/>
              <a:t> Екатерина</a:t>
            </a:r>
            <a:endParaRPr lang="ru-RU" sz="4400" dirty="0"/>
          </a:p>
        </p:txBody>
      </p:sp>
      <p:pic>
        <p:nvPicPr>
          <p:cNvPr id="3" name="Picture 3" descr="C:\Users\1\Pictures\Рисунок8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17165">
            <a:off x="1492809" y="1761123"/>
            <a:ext cx="2291706" cy="2742435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C:\Users\1\Pictures\Рисунок15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2348880"/>
            <a:ext cx="3976265" cy="40471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330059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1\Pictures\Рисунок1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734" y="1196752"/>
            <a:ext cx="4709313" cy="33974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1" y="260648"/>
            <a:ext cx="7334200" cy="1152128"/>
          </a:xfrm>
        </p:spPr>
        <p:txBody>
          <a:bodyPr/>
          <a:lstStyle/>
          <a:p>
            <a:pPr algn="ctr"/>
            <a:r>
              <a:rPr lang="ru-RU" dirty="0" err="1" smtClean="0"/>
              <a:t>Кавлюк</a:t>
            </a:r>
            <a:r>
              <a:rPr lang="ru-RU" dirty="0" smtClean="0"/>
              <a:t> Даниил</a:t>
            </a:r>
            <a:endParaRPr lang="ru-RU" dirty="0"/>
          </a:p>
        </p:txBody>
      </p:sp>
      <p:pic>
        <p:nvPicPr>
          <p:cNvPr id="6147" name="Picture 3" descr="C:\Users\1\Pictures\Рисунок17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574" t="4780" r="7942" b="7915"/>
          <a:stretch/>
        </p:blipFill>
        <p:spPr bwMode="auto">
          <a:xfrm>
            <a:off x="3203848" y="1800984"/>
            <a:ext cx="1585558" cy="21890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C:\Users\1\Pictures\Рисунок18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6158" y="2857190"/>
            <a:ext cx="3681458" cy="3474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057251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1\Pictures\Рисунок1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574" y="1052736"/>
            <a:ext cx="5112568" cy="43474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043608" y="260648"/>
            <a:ext cx="7262193" cy="1080120"/>
          </a:xfrm>
        </p:spPr>
        <p:txBody>
          <a:bodyPr/>
          <a:lstStyle/>
          <a:p>
            <a:pPr algn="ctr"/>
            <a:r>
              <a:rPr lang="ru-RU" dirty="0" smtClean="0"/>
              <a:t>Козлов Даниил</a:t>
            </a:r>
            <a:endParaRPr lang="ru-RU" dirty="0"/>
          </a:p>
        </p:txBody>
      </p:sp>
      <p:pic>
        <p:nvPicPr>
          <p:cNvPr id="3" name="Picture 3" descr="C:\Users\1\Pictures\Рисунок5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77" t="3933" r="7447" b="8700"/>
          <a:stretch/>
        </p:blipFill>
        <p:spPr bwMode="auto">
          <a:xfrm rot="241227">
            <a:off x="600149" y="1992214"/>
            <a:ext cx="1756248" cy="233436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2" name="Picture 4" descr="C:\Users\1\Pictures\Рисунок20.jp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99" t="2651" b="4586"/>
          <a:stretch/>
        </p:blipFill>
        <p:spPr bwMode="auto">
          <a:xfrm>
            <a:off x="4742479" y="2420888"/>
            <a:ext cx="4427983" cy="4334481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1827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1\Pictures\Рисунок21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4507"/>
          <a:stretch/>
        </p:blipFill>
        <p:spPr bwMode="auto">
          <a:xfrm>
            <a:off x="346231" y="1340768"/>
            <a:ext cx="3744416" cy="46588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043609" y="260648"/>
            <a:ext cx="7262192" cy="1224136"/>
          </a:xfrm>
        </p:spPr>
        <p:txBody>
          <a:bodyPr/>
          <a:lstStyle/>
          <a:p>
            <a:pPr algn="ctr"/>
            <a:r>
              <a:rPr lang="ru-RU" dirty="0" smtClean="0"/>
              <a:t>Лавров Андрей</a:t>
            </a:r>
            <a:endParaRPr lang="ru-RU" dirty="0"/>
          </a:p>
        </p:txBody>
      </p:sp>
      <p:pic>
        <p:nvPicPr>
          <p:cNvPr id="8195" name="Picture 3" descr="C:\Users\1\Pictures\Рисунок6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96" t="10707" r="10488" b="12683"/>
          <a:stretch/>
        </p:blipFill>
        <p:spPr bwMode="auto">
          <a:xfrm rot="20629835">
            <a:off x="695045" y="1695643"/>
            <a:ext cx="1933139" cy="173978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6" name="Picture 4" descr="C:\Users\1\Pictures\Рисунок22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1269698"/>
            <a:ext cx="4719422" cy="53120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74124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206</TotalTime>
  <Words>63</Words>
  <Application>Microsoft Office PowerPoint</Application>
  <PresentationFormat>Экран (4:3)</PresentationFormat>
  <Paragraphs>22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Воздушный поток</vt:lpstr>
      <vt:lpstr>МКОУ Гвардейская СОШ Дубенский район Тульская область</vt:lpstr>
      <vt:lpstr>   Бутримова Светлана Викторовна, учитель начальных классов первой квалификационной категории, руководитель ШМО</vt:lpstr>
      <vt:lpstr>Мой любимый класс</vt:lpstr>
      <vt:lpstr>Александрова Карина</vt:lpstr>
      <vt:lpstr>Бордус Елизавета </vt:lpstr>
      <vt:lpstr>Герфетдинова Екатерина</vt:lpstr>
      <vt:lpstr>Кавлюк Даниил</vt:lpstr>
      <vt:lpstr>Козлов Даниил</vt:lpstr>
      <vt:lpstr>Лавров Андрей</vt:lpstr>
      <vt:lpstr>Конкурс букетов - 2012</vt:lpstr>
      <vt:lpstr>Презентация PowerPoint</vt:lpstr>
      <vt:lpstr>Наши достижения</vt:lpstr>
      <vt:lpstr>С праздником, дорогие бабушки!</vt:lpstr>
      <vt:lpstr>Клуб «Сатура»</vt:lpstr>
      <vt:lpstr>Презентация PowerPoint</vt:lpstr>
      <vt:lpstr>На уроке</vt:lpstr>
      <vt:lpstr>Любимые моменты на уроке</vt:lpstr>
      <vt:lpstr>Презентация PowerPoint</vt:lpstr>
      <vt:lpstr>В каждом ребёнке солнце, только дайте ему светить!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МКОУ Гвардейская СОШ</dc:title>
  <dc:creator>Светлана</dc:creator>
  <cp:lastModifiedBy>Светлана</cp:lastModifiedBy>
  <cp:revision>24</cp:revision>
  <dcterms:created xsi:type="dcterms:W3CDTF">2012-11-21T16:13:11Z</dcterms:created>
  <dcterms:modified xsi:type="dcterms:W3CDTF">2013-01-20T13:06:46Z</dcterms:modified>
</cp:coreProperties>
</file>