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5" r:id="rId4"/>
    <p:sldId id="268" r:id="rId5"/>
    <p:sldId id="269" r:id="rId6"/>
    <p:sldId id="271" r:id="rId7"/>
    <p:sldId id="272" r:id="rId8"/>
    <p:sldId id="273" r:id="rId9"/>
    <p:sldId id="276" r:id="rId10"/>
    <p:sldId id="277" r:id="rId11"/>
    <p:sldId id="279" r:id="rId12"/>
    <p:sldId id="285" r:id="rId13"/>
    <p:sldId id="286" r:id="rId14"/>
    <p:sldId id="290" r:id="rId15"/>
    <p:sldId id="292" r:id="rId16"/>
    <p:sldId id="294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897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01F6-6108-4B91-BFC1-98E10DE08177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DAA58-D7B1-4E4D-9A2F-89DD4EB4016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 орнам.png"/>
          <p:cNvPicPr>
            <a:picLocks noChangeAspect="1"/>
          </p:cNvPicPr>
          <p:nvPr userDrawn="1"/>
        </p:nvPicPr>
        <p:blipFill>
          <a:blip r:embed="rId1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-3015208" y="3015208"/>
            <a:ext cx="6858002" cy="827583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372200" y="6669360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Lsivceva@mail.ru</a:t>
            </a:r>
            <a:endParaRPr lang="ru-RU" sz="1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askrashkirus.ru/foto-b" TargetMode="External"/><Relationship Id="rId2" Type="http://schemas.openxmlformats.org/officeDocument/2006/relationships/hyperlink" Target="http://salon-bukinist.ru/autho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von-krasa.ucoz.ua/foru..&#1073;&#1072;&#1073;&#1086;&#1095;&#1082;&#1072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848872" cy="1944216"/>
          </a:xfr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Украшение и реальность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7848872" cy="4104456"/>
          </a:xfr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10900" dirty="0" smtClean="0">
                <a:solidFill>
                  <a:srgbClr val="C00000"/>
                </a:solidFill>
                <a:latin typeface="Monotype Corsiva" pitchFamily="66" charset="0"/>
              </a:rPr>
              <a:t>Паутинка</a:t>
            </a: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endParaRPr lang="ru-RU" sz="45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45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Изобразительная деятельность </a:t>
            </a:r>
          </a:p>
          <a:p>
            <a:r>
              <a:rPr lang="ru-RU" sz="45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художественный труд</a:t>
            </a:r>
          </a:p>
          <a:p>
            <a:r>
              <a:rPr lang="ru-RU" sz="45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2 класс Школа России</a:t>
            </a: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                                                                                                                   Выполнила: учитель начальных классов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                                                                                                                    </a:t>
            </a:r>
            <a:r>
              <a:rPr lang="ru-RU" sz="30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Сивцева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Людмила Ефимовна</a:t>
            </a:r>
          </a:p>
          <a:p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                                                                          Филиал «Верх – </a:t>
            </a:r>
            <a:r>
              <a:rPr lang="ru-RU" sz="30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Бийская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ООШ»</a:t>
            </a:r>
          </a:p>
          <a:p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                                                                                    МОУ «</a:t>
            </a:r>
            <a:r>
              <a:rPr lang="ru-RU" sz="3000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Тондошенская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ООШ»</a:t>
            </a:r>
            <a:endParaRPr lang="ru-RU" sz="30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59832" y="188640"/>
            <a:ext cx="51845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Красота в природе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33183"/>
            <a:ext cx="6552728" cy="516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08720"/>
            <a:ext cx="658006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0"/>
            <a:ext cx="51125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Красота в природе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612" y="980728"/>
            <a:ext cx="6925796" cy="52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4498" y="980728"/>
            <a:ext cx="7039910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Рабочий стол\0109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2564904"/>
            <a:ext cx="5256584" cy="40324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188640"/>
            <a:ext cx="795637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Отгадайте, кто ещё в природе создаёт красоту: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Одежды не шьёт,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а ткань всегда ткёт.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6899693" cy="517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726960"/>
            <a:ext cx="6912768" cy="526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3" y="1556793"/>
            <a:ext cx="6573262" cy="53012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На тоненькой ветке висят паутинки.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Из них </a:t>
            </a:r>
            <a:r>
              <a:rPr lang="ru-RU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паучата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рисуют картинки.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Сегодня по плану урок рисованья.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Им важный паук объясняет заданье: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"Возьмите росинку, добавьте рассвета,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Измерьте на глаз расстоянье до лета,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Поймайте на слух полёт стрекозы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 капельку влейте сосновой слезы,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 лапкой проворной весело, смело -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Вперед, </a:t>
            </a:r>
            <a:r>
              <a:rPr lang="ru-RU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паучата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, скорее за дело!"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И замер у ветки шалун - ветерок,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Чтоб вздохом своим не сорвать им урок.</a:t>
            </a:r>
          </a:p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                                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88640"/>
            <a:ext cx="69244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Мы рисуем паутинку</a:t>
            </a:r>
            <a:endParaRPr lang="ru-RU" sz="32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216693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admin\Рабочий стол\httpforum.33bru.comtopic19…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0"/>
            <a:ext cx="1728192" cy="1224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188640"/>
            <a:ext cx="2736304" cy="52322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Этапы работы: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1196752"/>
            <a:ext cx="6696744" cy="12241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Нарисуй  фон. Подумай, каким </a:t>
            </a:r>
          </a:p>
          <a:p>
            <a:pPr marL="457200" indent="-45720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он должен быть:  тёмным или светлым? </a:t>
            </a:r>
          </a:p>
          <a:p>
            <a:pPr marL="457200" indent="-457200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Вспомни, какая паутина.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2636912"/>
            <a:ext cx="6696744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2.    Дождись, когда фон подсохнет</a:t>
            </a:r>
            <a:r>
              <a:rPr lang="ru-RU" sz="2000" b="1" dirty="0" smtClean="0">
                <a:latin typeface="Comic Sans MS" pitchFamily="66" charset="0"/>
              </a:rPr>
              <a:t>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3933056"/>
            <a:ext cx="6696744" cy="122413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3. Рисуй паутину тонкими нитями, соединяя 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их в прочную конструкцию.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5373216"/>
            <a:ext cx="6768752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4.Посели в паутину хозяина – паучка.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А может туда залетит осенний листок ,  попадётся пленница – муха?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admin\Рабочий стол\паутина\httppazitiva.netvsjachina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700808"/>
            <a:ext cx="7848872" cy="4950784"/>
          </a:xfrm>
          <a:prstGeom prst="rect">
            <a:avLst/>
          </a:prstGeom>
          <a:noFill/>
        </p:spPr>
      </p:pic>
      <p:pic>
        <p:nvPicPr>
          <p:cNvPr id="5" name="Picture 5" descr="C:\Documents and Settings\admin\Рабочий стол\httpforum.33bru.comtopic19…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02340">
            <a:off x="3348417" y="3067631"/>
            <a:ext cx="3835488" cy="270085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1" y="188640"/>
            <a:ext cx="7560841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работу!</a:t>
            </a:r>
            <a:endParaRPr lang="ru-RU" sz="5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126876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43608" y="651791"/>
            <a:ext cx="734481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http://salon-bukinist.ru/autho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- «Царевна – Лебедь»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поделкиhtt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ppodelki-luchshie.ruegi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- браслет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pencrus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[11] –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браслет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pmagnezis.rurastrprint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…-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серьги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pwww.xrest.rupreview67…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htt:pwww.xrest.rupreview67…- короны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htt:pwww.fashnblog.rumodnyj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…-тарелка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htt:pstranamasterov.runode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…- фужер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http://www.world-present.ru/in…фужер с тюльпаном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http://vip-podarki.com.ua/shop…сахарница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http://blog.kp.ru/users/kenig_…бабочка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http://raskrashkirus.ru/foto-b…бабочка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http://raskrashkirus.ru/foto-b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бабочка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http://avon-krasa.ucoz.ua/foru..бабочка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http://wpapers.ru/wallpapers/P…капли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htt:pwallpapers.skeeks.comg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…капли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htt:podogde.rutagrisunok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дождь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htt:pwww.photohappy.rupage2… ветка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htt:pwww.diary.ru~anastgal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…-узор от мороза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http://vsyaanimaciya.ru/photo/…паук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http://wpapers.ru/wallpapers/I…зелень  и паук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httppazitiva.netvsjachina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паутина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http://portal144.rx22.ru/viewt…солнце и паутина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http://www.photosight.ru/photo…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http://stranamasterov.ru/node/440590Галина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Бахарева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стихотворение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Л. Ю. Бушкова «Поурочные разработки по изобразительному искусству» 2 класс. Москва. «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Вако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Times New Roman" pitchFamily="18" charset="0"/>
              </a:rPr>
              <a:t>»2011.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0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Источники: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0"/>
            <a:ext cx="8316416" cy="685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0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Comic Sans MS" pitchFamily="66" charset="0"/>
              </a:rPr>
              <a:t>        Мастер</a:t>
            </a:r>
          </a:p>
          <a:p>
            <a:r>
              <a:rPr lang="ru-RU" sz="7200" dirty="0" smtClean="0">
                <a:solidFill>
                  <a:srgbClr val="C00000"/>
                </a:solidFill>
                <a:latin typeface="Comic Sans MS" pitchFamily="66" charset="0"/>
              </a:rPr>
              <a:t>         </a:t>
            </a:r>
            <a:endParaRPr lang="ru-RU" sz="7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409700" y="980728"/>
            <a:ext cx="6762700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78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Украшения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70892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332658"/>
            <a:ext cx="4158460" cy="554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27584" y="1988840"/>
            <a:ext cx="3240360" cy="2369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М. Врубель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«Царевна Лебедь»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0"/>
            <a:ext cx="8316416" cy="9807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Украшения  вокруг нас</a:t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4" descr="C:\Documents and Settings\admin\Рабочий стол\паутина\поделкиhttppodelki-luchshie.rueg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059762"/>
            <a:ext cx="3096345" cy="2945304"/>
          </a:xfrm>
          <a:prstGeom prst="rect">
            <a:avLst/>
          </a:prstGeom>
          <a:noFill/>
        </p:spPr>
      </p:pic>
      <p:pic>
        <p:nvPicPr>
          <p:cNvPr id="4" name="Picture 3" descr="C:\Documents and Settings\admin\Рабочий стол\паутина\pencrus[1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268760"/>
            <a:ext cx="3311478" cy="4386064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аутина\httpmagnezis.rurastrprint…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3401616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8316416" cy="8367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   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Украшения  вокруг нас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80727"/>
            <a:ext cx="3579043" cy="281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933056"/>
            <a:ext cx="347382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933056"/>
            <a:ext cx="3528392" cy="275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607083"/>
            <a:ext cx="3440410" cy="469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89" y="908720"/>
            <a:ext cx="370759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313558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8640"/>
            <a:ext cx="475102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01008"/>
            <a:ext cx="259228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501008"/>
            <a:ext cx="2520280" cy="307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501008"/>
            <a:ext cx="2808312" cy="311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716" y="980728"/>
            <a:ext cx="6231691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0"/>
            <a:ext cx="8100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Красота в природе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90844">
            <a:off x="4521224" y="1264108"/>
            <a:ext cx="40560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70083">
            <a:off x="1192507" y="1088596"/>
            <a:ext cx="2781203" cy="284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46820">
            <a:off x="1492944" y="4178807"/>
            <a:ext cx="2439414" cy="221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13385">
            <a:off x="4714666" y="4173236"/>
            <a:ext cx="403542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347</Words>
  <Application>Microsoft Office PowerPoint</Application>
  <PresentationFormat>Экран (4:3)</PresentationFormat>
  <Paragraphs>80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Украшение и реальность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2012-12-09T14:49:47Z</dcterms:created>
  <dcterms:modified xsi:type="dcterms:W3CDTF">2012-12-13T14:37:59Z</dcterms:modified>
</cp:coreProperties>
</file>