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7645C-85F6-4036-9987-7EA6C0A5E71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581BE-A136-4AC9-957B-9D5384D71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581BE-A136-4AC9-957B-9D5384D710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581BE-A136-4AC9-957B-9D5384D710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581BE-A136-4AC9-957B-9D5384D710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581BE-A136-4AC9-957B-9D5384D710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581BE-A136-4AC9-957B-9D5384D710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581BE-A136-4AC9-957B-9D5384D710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ABA3-A31F-4CDA-B21F-DEB4447BD378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3BA9-0FF1-4741-A9BB-F2B653AC05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ABA3-A31F-4CDA-B21F-DEB4447BD378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3BA9-0FF1-4741-A9BB-F2B653AC0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ABA3-A31F-4CDA-B21F-DEB4447BD378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3BA9-0FF1-4741-A9BB-F2B653AC0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ABA3-A31F-4CDA-B21F-DEB4447BD378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3BA9-0FF1-4741-A9BB-F2B653AC0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ABA3-A31F-4CDA-B21F-DEB4447BD378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E103BA9-0FF1-4741-A9BB-F2B653AC0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ABA3-A31F-4CDA-B21F-DEB4447BD378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3BA9-0FF1-4741-A9BB-F2B653AC0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ABA3-A31F-4CDA-B21F-DEB4447BD378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3BA9-0FF1-4741-A9BB-F2B653AC0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ABA3-A31F-4CDA-B21F-DEB4447BD378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3BA9-0FF1-4741-A9BB-F2B653AC0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ABA3-A31F-4CDA-B21F-DEB4447BD378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3BA9-0FF1-4741-A9BB-F2B653AC0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ABA3-A31F-4CDA-B21F-DEB4447BD378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3BA9-0FF1-4741-A9BB-F2B653AC0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ABA3-A31F-4CDA-B21F-DEB4447BD378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3BA9-0FF1-4741-A9BB-F2B653AC0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D1ABA3-A31F-4CDA-B21F-DEB4447BD378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E103BA9-0FF1-4741-A9BB-F2B653AC0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223034" cy="1357322"/>
          </a:xfrm>
        </p:spPr>
        <p:txBody>
          <a:bodyPr>
            <a:noAutofit/>
          </a:bodyPr>
          <a:lstStyle/>
          <a:p>
            <a:r>
              <a:rPr lang="ru-RU" sz="6000" dirty="0" smtClean="0"/>
              <a:t>УЗОРЫ Паутины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143116"/>
            <a:ext cx="6195385" cy="4274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23566"/>
          </a:xfrm>
        </p:spPr>
        <p:txBody>
          <a:bodyPr/>
          <a:lstStyle/>
          <a:p>
            <a:pPr algn="r"/>
            <a:r>
              <a:rPr lang="ru-RU" sz="2400" dirty="0" smtClean="0"/>
              <a:t>Он сети, как рыбак, готовит,</a:t>
            </a:r>
          </a:p>
          <a:p>
            <a:pPr algn="r"/>
            <a:r>
              <a:rPr lang="ru-RU" sz="2400" dirty="0" smtClean="0"/>
              <a:t>А рыбы никогда не ловит. </a:t>
            </a:r>
            <a:endParaRPr lang="en-US" sz="2400" dirty="0" smtClean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Муха охнула сперва: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Ах, какие кружева!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попала в кружева –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пропала голова!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Бедняжка, словно в тине,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Увязла в… </a:t>
            </a:r>
          </a:p>
          <a:p>
            <a:pPr algn="ctr"/>
            <a:r>
              <a:rPr lang="ru-RU" sz="2000" dirty="0" smtClean="0"/>
              <a:t>                                     Покружилась звёздочка</a:t>
            </a:r>
          </a:p>
          <a:p>
            <a:pPr algn="ctr"/>
            <a:r>
              <a:rPr lang="ru-RU" sz="2000" dirty="0" smtClean="0"/>
              <a:t>			         В воздухе немножко,</a:t>
            </a:r>
          </a:p>
          <a:p>
            <a:pPr algn="ctr"/>
            <a:r>
              <a:rPr lang="ru-RU" sz="2000" dirty="0" smtClean="0"/>
              <a:t>			Села и растаяла</a:t>
            </a:r>
          </a:p>
          <a:p>
            <a:pPr algn="ctr"/>
            <a:r>
              <a:rPr lang="ru-RU" sz="2000" dirty="0" smtClean="0"/>
              <a:t>			     На моей ладошке.</a:t>
            </a:r>
          </a:p>
          <a:p>
            <a:r>
              <a:rPr lang="ru-RU" sz="2000" dirty="0" smtClean="0"/>
              <a:t> Не снег и не лед,</a:t>
            </a:r>
          </a:p>
          <a:p>
            <a:r>
              <a:rPr lang="ru-RU" sz="2000" dirty="0" smtClean="0"/>
              <a:t>А серебром деревья уберёт. 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stihi.ru/pics/2008/03/25/126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000504"/>
            <a:ext cx="1621064" cy="135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http://ilkerem.com/orumcek_agi-8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1714488"/>
            <a:ext cx="3000396" cy="2250297"/>
          </a:xfrm>
          <a:prstGeom prst="rect">
            <a:avLst/>
          </a:prstGeom>
          <a:noFill/>
        </p:spPr>
      </p:pic>
      <p:pic>
        <p:nvPicPr>
          <p:cNvPr id="7" name="Рисунок 6" descr="http://mti.edu.ru/sites/default/files/images/8575_1234963105_full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1714488"/>
            <a:ext cx="1849801" cy="2042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6-tub-ru.yandex.net/i?id=440064225-00-72&amp;n=21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4000504"/>
            <a:ext cx="2279015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274638"/>
            <a:ext cx="3400420" cy="1511288"/>
          </a:xfrm>
        </p:spPr>
        <p:txBody>
          <a:bodyPr>
            <a:normAutofit/>
          </a:bodyPr>
          <a:lstStyle/>
          <a:p>
            <a:r>
              <a:rPr lang="ru-RU" dirty="0" smtClean="0"/>
              <a:t>Красота паутины</a:t>
            </a:r>
            <a:endParaRPr lang="ru-RU" dirty="0"/>
          </a:p>
        </p:txBody>
      </p:sp>
      <p:pic>
        <p:nvPicPr>
          <p:cNvPr id="4" name="Содержимое 3" descr="http://2photo.ru/uploads/posts/600px/7891/20081212/norbert_maier/12_12_2008_0089719001229075876_norbert_maier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71546"/>
            <a:ext cx="5143536" cy="323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crystal-gallery.ru/bigpic/266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3143248"/>
            <a:ext cx="371477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рисования узора паутинки: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1) лист расположить горизонтально;</a:t>
            </a:r>
          </a:p>
          <a:p>
            <a:r>
              <a:rPr lang="ru-RU" dirty="0" smtClean="0"/>
              <a:t>2) вписать в него квадрат (его сторона почти равна меньшей стороне листа);</a:t>
            </a:r>
          </a:p>
          <a:p>
            <a:r>
              <a:rPr lang="ru-RU" dirty="0" smtClean="0"/>
              <a:t>3) поделить лист вертикально, горизонтально, пополам по двум диагоналям;</a:t>
            </a:r>
          </a:p>
          <a:p>
            <a:r>
              <a:rPr lang="ru-RU" dirty="0" smtClean="0"/>
              <a:t>4) затем рисовать узор паутинки (либо прямыми, либо вогнутыми линиями);</a:t>
            </a:r>
          </a:p>
          <a:p>
            <a:r>
              <a:rPr lang="ru-RU" dirty="0" smtClean="0"/>
              <a:t>5) дорисовать узор дополнительными элементами (паучок, насекомые).</a:t>
            </a:r>
          </a:p>
          <a:p>
            <a:r>
              <a:rPr lang="ru-RU" dirty="0" smtClean="0"/>
              <a:t>Если паутинку нарисовать разноцветными мелками, будет похоже, что она освещена солнцем.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66"/>
            <a:ext cx="44958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20185" y="2714620"/>
            <a:ext cx="5123815" cy="384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</TotalTime>
  <Words>63</Words>
  <Application>Microsoft Office PowerPoint</Application>
  <PresentationFormat>Экран (4:3)</PresentationFormat>
  <Paragraphs>30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УЗОРЫ Паутины</vt:lpstr>
      <vt:lpstr>Загадки</vt:lpstr>
      <vt:lpstr>Красота паутины</vt:lpstr>
      <vt:lpstr>Этапы рисования узора паутинки: 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УЗОРЫ Паутины</dc:title>
  <dc:creator>Admin</dc:creator>
  <cp:lastModifiedBy>Admin</cp:lastModifiedBy>
  <cp:revision>5</cp:revision>
  <dcterms:created xsi:type="dcterms:W3CDTF">2012-12-07T09:37:14Z</dcterms:created>
  <dcterms:modified xsi:type="dcterms:W3CDTF">2012-12-10T09:05:25Z</dcterms:modified>
</cp:coreProperties>
</file>