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4" autoAdjust="0"/>
    <p:restoredTop sz="9463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Family &amp; Friends!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1b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jbol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371600"/>
            <a:ext cx="3033555" cy="42672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Denis</a:t>
            </a:r>
            <a:r>
              <a:rPr lang="en-US" dirty="0" smtClean="0"/>
              <a:t>: Who’s this?</a:t>
            </a:r>
          </a:p>
          <a:p>
            <a:pPr>
              <a:buNone/>
            </a:pPr>
            <a:r>
              <a:rPr lang="en-US" b="1" dirty="0" err="1" smtClean="0"/>
              <a:t>Valentina</a:t>
            </a:r>
            <a:r>
              <a:rPr lang="en-US" dirty="0" smtClean="0"/>
              <a:t>: This is my uncle </a:t>
            </a:r>
            <a:r>
              <a:rPr lang="en-US" dirty="0" err="1" smtClean="0"/>
              <a:t>Danil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Denis</a:t>
            </a:r>
            <a:r>
              <a:rPr lang="en-US" dirty="0" smtClean="0"/>
              <a:t>: Where does he live?</a:t>
            </a:r>
          </a:p>
          <a:p>
            <a:pPr>
              <a:buNone/>
            </a:pPr>
            <a:r>
              <a:rPr lang="en-US" b="1" dirty="0" err="1" smtClean="0"/>
              <a:t>Valentina</a:t>
            </a:r>
            <a:r>
              <a:rPr lang="en-US" dirty="0" smtClean="0"/>
              <a:t>: He lives in Great Britain. </a:t>
            </a:r>
          </a:p>
          <a:p>
            <a:pPr>
              <a:buNone/>
            </a:pPr>
            <a:r>
              <a:rPr lang="en-US" dirty="0" smtClean="0"/>
              <a:t>He’s a doctor.</a:t>
            </a:r>
          </a:p>
          <a:p>
            <a:pPr>
              <a:buNone/>
            </a:pPr>
            <a:r>
              <a:rPr lang="en-US" b="1" dirty="0" smtClean="0"/>
              <a:t>Denis</a:t>
            </a:r>
            <a:r>
              <a:rPr lang="en-US" dirty="0" smtClean="0"/>
              <a:t>: How old is he?</a:t>
            </a:r>
          </a:p>
          <a:p>
            <a:pPr>
              <a:buNone/>
            </a:pPr>
            <a:r>
              <a:rPr lang="en-US" b="1" dirty="0" err="1" smtClean="0"/>
              <a:t>Valentina</a:t>
            </a:r>
            <a:r>
              <a:rPr lang="en-US" dirty="0" smtClean="0"/>
              <a:t>: He’s forty-five.</a:t>
            </a:r>
          </a:p>
          <a:p>
            <a:pPr>
              <a:buNone/>
            </a:pPr>
            <a:r>
              <a:rPr lang="en-US" b="1" dirty="0" smtClean="0"/>
              <a:t>Denis</a:t>
            </a:r>
            <a:r>
              <a:rPr lang="en-US" dirty="0" smtClean="0"/>
              <a:t>: What’s he like?</a:t>
            </a:r>
          </a:p>
          <a:p>
            <a:pPr>
              <a:buNone/>
            </a:pPr>
            <a:r>
              <a:rPr lang="en-US" b="1" dirty="0" err="1" smtClean="0"/>
              <a:t>Valentina</a:t>
            </a:r>
            <a:r>
              <a:rPr lang="en-US" dirty="0" smtClean="0"/>
              <a:t>: He’s very kind and </a:t>
            </a:r>
          </a:p>
          <a:p>
            <a:pPr>
              <a:buNone/>
            </a:pPr>
            <a:r>
              <a:rPr lang="en-US" dirty="0" smtClean="0"/>
              <a:t>friendly.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roles and read out.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-engli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2295213" cy="304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out similar dialogues.</a:t>
            </a:r>
            <a:endParaRPr lang="ru-RU" dirty="0"/>
          </a:p>
        </p:txBody>
      </p:sp>
      <p:pic>
        <p:nvPicPr>
          <p:cNvPr id="5" name="Содержимое 3" descr="1-engl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392235"/>
            <a:ext cx="2295213" cy="3006729"/>
          </a:xfrm>
          <a:prstGeom prst="rect">
            <a:avLst/>
          </a:prstGeom>
        </p:spPr>
      </p:pic>
      <p:pic>
        <p:nvPicPr>
          <p:cNvPr id="6" name="Содержимое 3" descr="1-engli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447800"/>
            <a:ext cx="27432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Find 9 mistakes.</a:t>
            </a:r>
          </a:p>
          <a:p>
            <a:pPr algn="just">
              <a:buNone/>
            </a:pPr>
            <a:r>
              <a:rPr lang="en-US" dirty="0" smtClean="0"/>
              <a:t>This is my best friend </a:t>
            </a:r>
            <a:r>
              <a:rPr lang="en-US" dirty="0" err="1" smtClean="0"/>
              <a:t>vera</a:t>
            </a:r>
            <a:r>
              <a:rPr lang="en-US" dirty="0" smtClean="0"/>
              <a:t>. She’s ten years old. Vera has got blonde hair and green eyes. she’s tall and slim. her mum is from </a:t>
            </a:r>
            <a:r>
              <a:rPr lang="en-US" dirty="0" err="1" smtClean="0"/>
              <a:t>italy</a:t>
            </a:r>
            <a:r>
              <a:rPr lang="en-US" dirty="0" smtClean="0"/>
              <a:t>. Every </a:t>
            </a:r>
            <a:r>
              <a:rPr lang="en-US" dirty="0" err="1" smtClean="0"/>
              <a:t>tuesday</a:t>
            </a:r>
            <a:r>
              <a:rPr lang="en-US" dirty="0" smtClean="0"/>
              <a:t> we go sailing. it’s  great fun. Vera lives two blocks from my house at 45 </a:t>
            </a:r>
            <a:r>
              <a:rPr lang="en-US" dirty="0" err="1" smtClean="0"/>
              <a:t>perich</a:t>
            </a:r>
            <a:r>
              <a:rPr lang="en-US" dirty="0" smtClean="0"/>
              <a:t> street. Our dream is to travel to </a:t>
            </a:r>
            <a:r>
              <a:rPr lang="en-US" dirty="0" err="1" smtClean="0"/>
              <a:t>africa</a:t>
            </a:r>
            <a:r>
              <a:rPr lang="en-US" dirty="0" smtClean="0"/>
              <a:t> and see wild animals.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Practice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CD – </a:t>
            </a:r>
            <a:r>
              <a:rPr lang="ru-RU" dirty="0" smtClean="0"/>
              <a:t>диск</a:t>
            </a:r>
          </a:p>
          <a:p>
            <a:pPr marL="514350" indent="-514350">
              <a:buAutoNum type="arabicPeriod"/>
            </a:pPr>
            <a:r>
              <a:rPr lang="en-US" dirty="0" smtClean="0"/>
              <a:t>hairbrush – </a:t>
            </a:r>
            <a:r>
              <a:rPr lang="ru-RU" dirty="0" smtClean="0"/>
              <a:t>расческа</a:t>
            </a:r>
          </a:p>
          <a:p>
            <a:pPr marL="514350" indent="-514350">
              <a:buAutoNum type="arabicPeriod"/>
            </a:pPr>
            <a:r>
              <a:rPr lang="en-US" dirty="0" smtClean="0"/>
              <a:t>keys – </a:t>
            </a:r>
            <a:r>
              <a:rPr lang="ru-RU" dirty="0" smtClean="0"/>
              <a:t>ключи</a:t>
            </a:r>
          </a:p>
          <a:p>
            <a:pPr marL="514350" indent="-514350">
              <a:buAutoNum type="arabicPeriod"/>
            </a:pPr>
            <a:r>
              <a:rPr lang="en-US" dirty="0" smtClean="0"/>
              <a:t>roller blades – </a:t>
            </a:r>
            <a:r>
              <a:rPr lang="ru-RU" dirty="0" smtClean="0"/>
              <a:t>ролики</a:t>
            </a:r>
          </a:p>
          <a:p>
            <a:pPr marL="514350" indent="-514350">
              <a:buAutoNum type="arabicPeriod"/>
            </a:pPr>
            <a:r>
              <a:rPr lang="en-US" dirty="0" smtClean="0"/>
              <a:t>gloves – </a:t>
            </a:r>
            <a:r>
              <a:rPr lang="ru-RU" dirty="0" smtClean="0"/>
              <a:t>перчатки</a:t>
            </a:r>
          </a:p>
          <a:p>
            <a:pPr marL="514350" indent="-514350">
              <a:buAutoNum type="arabicPeriod"/>
            </a:pPr>
            <a:r>
              <a:rPr lang="en-US" dirty="0" smtClean="0"/>
              <a:t>mobile phone – </a:t>
            </a:r>
            <a:r>
              <a:rPr lang="ru-RU" dirty="0" smtClean="0"/>
              <a:t>мобильный телефон</a:t>
            </a:r>
          </a:p>
          <a:p>
            <a:pPr marL="514350" indent="-514350">
              <a:buAutoNum type="arabicPeriod"/>
            </a:pPr>
            <a:r>
              <a:rPr lang="en-US" dirty="0" smtClean="0"/>
              <a:t>helmet – </a:t>
            </a:r>
            <a:r>
              <a:rPr lang="ru-RU" dirty="0" smtClean="0"/>
              <a:t>шлем</a:t>
            </a:r>
          </a:p>
          <a:p>
            <a:pPr marL="514350" indent="-514350">
              <a:buAutoNum type="arabicPeriod"/>
            </a:pPr>
            <a:r>
              <a:rPr lang="en-US" dirty="0" smtClean="0"/>
              <a:t>watch – </a:t>
            </a:r>
            <a:r>
              <a:rPr lang="ru-RU" dirty="0" smtClean="0"/>
              <a:t>часы</a:t>
            </a:r>
          </a:p>
          <a:p>
            <a:pPr marL="514350" indent="-514350">
              <a:buAutoNum type="arabicPeriod"/>
            </a:pPr>
            <a:r>
              <a:rPr lang="en-US" dirty="0" smtClean="0"/>
              <a:t>camera – </a:t>
            </a:r>
            <a:r>
              <a:rPr lang="ru-RU" dirty="0" smtClean="0"/>
              <a:t>фотоаппарат</a:t>
            </a:r>
          </a:p>
          <a:p>
            <a:pPr marL="514350" indent="-514350">
              <a:buAutoNum type="arabicPeriod"/>
            </a:pPr>
            <a:r>
              <a:rPr lang="en-US" dirty="0" smtClean="0"/>
              <a:t>guitar - </a:t>
            </a:r>
            <a:r>
              <a:rPr lang="ru-RU" dirty="0" smtClean="0"/>
              <a:t>гитара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words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0922_221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A: Where’s my hairbrush?</a:t>
            </a:r>
            <a:br>
              <a:rPr lang="en-US" dirty="0" smtClean="0"/>
            </a:br>
            <a:r>
              <a:rPr lang="en-US" dirty="0" smtClean="0"/>
              <a:t>B: It’s next to the clock.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0922_221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</TotalTime>
  <Words>190</Words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Family &amp; Friends!</vt:lpstr>
      <vt:lpstr>Take roles and read out.</vt:lpstr>
      <vt:lpstr>Act out similar dialogues.</vt:lpstr>
      <vt:lpstr>Writing Practice</vt:lpstr>
      <vt:lpstr>New words</vt:lpstr>
      <vt:lpstr>A: Where’s my hairbrush? B: It’s next to the clock. </vt:lpstr>
      <vt:lpstr>Let’s play!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12</cp:revision>
  <dcterms:created xsi:type="dcterms:W3CDTF">2014-09-22T17:11:48Z</dcterms:created>
  <dcterms:modified xsi:type="dcterms:W3CDTF">2014-11-06T16:49:37Z</dcterms:modified>
</cp:coreProperties>
</file>