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двух классах вместе 85 учеников ; в одном на 7 учеников больше , чем в другом . Сколько учеников в каждом классе?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dirty="0" smtClean="0"/>
              <a:t>Полезно сделать чертёж.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852936"/>
            <a:ext cx="38164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501008"/>
            <a:ext cx="38164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1331640" y="2708920"/>
            <a:ext cx="288032" cy="144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2852936"/>
            <a:ext cx="914400" cy="288032"/>
          </a:xfrm>
          <a:prstGeom prst="rect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7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85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Думай!</a:t>
            </a:r>
            <a:endParaRPr lang="ru-RU" dirty="0"/>
          </a:p>
        </p:txBody>
      </p:sp>
      <p:pic>
        <p:nvPicPr>
          <p:cNvPr id="14" name="Содержимое 13" descr="IMAG06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 учеников 1класса обозначим отрезком произвольной длины.</a:t>
            </a:r>
          </a:p>
          <a:p>
            <a:r>
              <a:rPr lang="ru-RU" dirty="0" smtClean="0"/>
              <a:t>Тогда число учеников 2 класса обозначится </a:t>
            </a:r>
            <a:r>
              <a:rPr lang="ru-RU" dirty="0" smtClean="0">
                <a:solidFill>
                  <a:srgbClr val="FF0000"/>
                </a:solidFill>
              </a:rPr>
              <a:t>отрезком меньшей длины ,</a:t>
            </a:r>
            <a:r>
              <a:rPr lang="ru-RU" dirty="0" smtClean="0">
                <a:solidFill>
                  <a:srgbClr val="00B050"/>
                </a:solidFill>
              </a:rPr>
              <a:t>так как во 2 классе на 7 учеников меньше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 условию</a:t>
            </a:r>
            <a:r>
              <a:rPr lang="ru-RU" dirty="0" smtClean="0"/>
              <a:t>:  в одном классе на 7 учеников больше ,</a:t>
            </a:r>
            <a:r>
              <a:rPr lang="ru-RU" dirty="0" smtClean="0">
                <a:solidFill>
                  <a:srgbClr val="FFFF00"/>
                </a:solidFill>
              </a:rPr>
              <a:t>значит в другом  </a:t>
            </a:r>
            <a:r>
              <a:rPr lang="ru-RU" dirty="0" smtClean="0"/>
              <a:t>на 7 учеников меньше. 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Так?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Размышляй дальше!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Имеем два неравных слагаемых .</a:t>
            </a:r>
          </a:p>
          <a:p>
            <a:r>
              <a:rPr lang="ru-RU" dirty="0" smtClean="0"/>
              <a:t>Сумма двух слагаемых 85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мы уравняем оба слагаемых по меньшему,</a:t>
            </a:r>
          </a:p>
          <a:p>
            <a:pPr>
              <a:buNone/>
            </a:pPr>
            <a:r>
              <a:rPr lang="ru-RU" dirty="0" smtClean="0"/>
              <a:t>т</a:t>
            </a:r>
            <a:r>
              <a:rPr lang="ru-RU" dirty="0" smtClean="0"/>
              <a:t>о есть по 2 классу ,то уменьшая одно из слагаемых на 7 единиц , должны 7 единиц отнять и от суммы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?+?=85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?+?=85-7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?+?=78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Понятно?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Запишем решение.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85-7=78( </a:t>
            </a:r>
            <a:r>
              <a:rPr lang="ru-RU" dirty="0" err="1" smtClean="0"/>
              <a:t>уч</a:t>
            </a:r>
            <a:r>
              <a:rPr lang="ru-RU" dirty="0" smtClean="0"/>
              <a:t> .)- в двух классах ,если бы было                        поровну.</a:t>
            </a:r>
          </a:p>
          <a:p>
            <a:r>
              <a:rPr lang="ru-RU" dirty="0" smtClean="0"/>
              <a:t>2)78:2=39(</a:t>
            </a:r>
            <a:r>
              <a:rPr lang="ru-RU" dirty="0" err="1" smtClean="0"/>
              <a:t>уч</a:t>
            </a:r>
            <a:r>
              <a:rPr lang="ru-RU" dirty="0" smtClean="0"/>
              <a:t>.)- в каждом  классе.</a:t>
            </a:r>
          </a:p>
          <a:p>
            <a:r>
              <a:rPr lang="ru-RU" dirty="0" smtClean="0"/>
              <a:t>3) 39+7=46(</a:t>
            </a:r>
            <a:r>
              <a:rPr lang="ru-RU" dirty="0" err="1" smtClean="0"/>
              <a:t>уч</a:t>
            </a:r>
            <a:r>
              <a:rPr lang="ru-RU" dirty="0" smtClean="0"/>
              <a:t>)-в том ,где на 7 больше.</a:t>
            </a:r>
          </a:p>
          <a:p>
            <a:r>
              <a:rPr lang="ru-RU" dirty="0" smtClean="0"/>
              <a:t>Ответ:39 учеников,46 учеников.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Проверка.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?+?=85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39+46=85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Будь терпеливым!</a:t>
            </a:r>
            <a:endParaRPr lang="ru-RU" dirty="0"/>
          </a:p>
        </p:txBody>
      </p:sp>
      <p:pic>
        <p:nvPicPr>
          <p:cNvPr id="4" name="Содержимое 3" descr="P260412_16.33_[0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7992888" cy="4896544"/>
          </a:xfrm>
        </p:spPr>
      </p:pic>
      <p:sp>
        <p:nvSpPr>
          <p:cNvPr id="5" name="Прямоугольник 4"/>
          <p:cNvSpPr/>
          <p:nvPr/>
        </p:nvSpPr>
        <p:spPr>
          <a:xfrm rot="10800000" flipV="1">
            <a:off x="2205968" y="3772490"/>
            <a:ext cx="4732065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/>
                <a:solidFill>
                  <a:schemeClr val="accent3"/>
                </a:solidFill>
                <a:effectLst/>
              </a:rPr>
              <a:t>Автор.</a:t>
            </a:r>
          </a:p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Учитель МОУ «СОШ № 31»</a:t>
            </a:r>
          </a:p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г</a:t>
            </a:r>
            <a:r>
              <a:rPr lang="ru-RU" b="1" cap="none" spc="0" dirty="0" smtClean="0">
                <a:ln/>
                <a:solidFill>
                  <a:schemeClr val="accent3"/>
                </a:solidFill>
                <a:effectLst/>
              </a:rPr>
              <a:t>. Магнитогорска</a:t>
            </a:r>
          </a:p>
          <a:p>
            <a:pPr algn="ctr"/>
            <a:r>
              <a:rPr lang="ru-RU" b="1" dirty="0" err="1" smtClean="0">
                <a:ln/>
                <a:solidFill>
                  <a:schemeClr val="accent3"/>
                </a:solidFill>
              </a:rPr>
              <a:t>Имбрякова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 Светлана Васильевна .</a:t>
            </a:r>
            <a:endParaRPr lang="ru-RU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endParaRPr lang="ru-RU" sz="5400" b="1" cap="none" spc="0" dirty="0" smtClean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200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Решение задач.</vt:lpstr>
      <vt:lpstr>Полезно сделать чертёж.</vt:lpstr>
      <vt:lpstr>Думай!</vt:lpstr>
      <vt:lpstr>Слайд 4</vt:lpstr>
      <vt:lpstr>Размышляй дальше!</vt:lpstr>
      <vt:lpstr>Запишем решение.</vt:lpstr>
      <vt:lpstr>Будь терпеливым!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задач.</dc:title>
  <cp:lastModifiedBy>Риант</cp:lastModifiedBy>
  <cp:revision>15</cp:revision>
  <dcterms:modified xsi:type="dcterms:W3CDTF">2013-02-10T03:37:37Z</dcterms:modified>
</cp:coreProperties>
</file>