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6ACE5-94F1-453E-BF17-243DFEA63969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D5AF-B997-4808-9656-EBFE657D9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AD5AF-B997-4808-9656-EBFE657D94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again!!!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Write the sentences.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name’s John. – </a:t>
            </a:r>
            <a:r>
              <a:rPr lang="en-US" u="sng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y name’s John.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name is </a:t>
            </a:r>
            <a:r>
              <a:rPr lang="en-US" dirty="0" err="1" smtClean="0"/>
              <a:t>eva</a:t>
            </a:r>
            <a:r>
              <a:rPr lang="en-US" dirty="0" smtClean="0"/>
              <a:t> and </a:t>
            </a:r>
            <a:r>
              <a:rPr lang="en-US" dirty="0" err="1" smtClean="0"/>
              <a:t>i’m</a:t>
            </a:r>
            <a:r>
              <a:rPr lang="en-US" dirty="0" smtClean="0"/>
              <a:t> nine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i’m</a:t>
            </a:r>
            <a:r>
              <a:rPr lang="en-US" dirty="0" smtClean="0"/>
              <a:t> </a:t>
            </a:r>
            <a:r>
              <a:rPr lang="en-US" dirty="0" err="1" smtClean="0"/>
              <a:t>ida</a:t>
            </a:r>
            <a:r>
              <a:rPr lang="en-US" dirty="0" smtClean="0"/>
              <a:t> and </a:t>
            </a:r>
            <a:r>
              <a:rPr lang="en-US" dirty="0" err="1" smtClean="0"/>
              <a:t>i’m</a:t>
            </a:r>
            <a:r>
              <a:rPr lang="en-US" dirty="0" smtClean="0"/>
              <a:t> from </a:t>
            </a:r>
            <a:r>
              <a:rPr lang="en-US" dirty="0" err="1" smtClean="0"/>
              <a:t>russia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her </a:t>
            </a:r>
            <a:r>
              <a:rPr lang="en-US" dirty="0" err="1" smtClean="0"/>
              <a:t>favourite</a:t>
            </a:r>
            <a:r>
              <a:rPr lang="en-US" dirty="0" smtClean="0"/>
              <a:t> subject is 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lives in the </a:t>
            </a:r>
            <a:r>
              <a:rPr lang="en-US" dirty="0" err="1" smtClean="0"/>
              <a:t>uk</a:t>
            </a:r>
            <a:r>
              <a:rPr lang="en-US" dirty="0" smtClean="0"/>
              <a:t>. she speaks </a:t>
            </a:r>
            <a:r>
              <a:rPr lang="en-US" dirty="0" err="1" smtClean="0"/>
              <a:t>english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capital letters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English – </a:t>
            </a:r>
            <a:r>
              <a:rPr lang="ru-RU" dirty="0" smtClean="0"/>
              <a:t>англ. яз.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Maths</a:t>
            </a:r>
            <a:r>
              <a:rPr lang="en-US" dirty="0" smtClean="0"/>
              <a:t> – </a:t>
            </a:r>
            <a:r>
              <a:rPr lang="ru-RU" dirty="0" err="1" smtClean="0"/>
              <a:t>матем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Geography – </a:t>
            </a:r>
            <a:r>
              <a:rPr lang="ru-RU" dirty="0" smtClean="0"/>
              <a:t>география</a:t>
            </a:r>
          </a:p>
          <a:p>
            <a:pPr marL="514350" indent="-514350">
              <a:buAutoNum type="arabicPeriod"/>
            </a:pPr>
            <a:r>
              <a:rPr lang="en-US" dirty="0" smtClean="0"/>
              <a:t>PE – </a:t>
            </a:r>
            <a:r>
              <a:rPr lang="ru-RU" dirty="0" err="1" smtClean="0"/>
              <a:t>физ-ра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/>
              <a:t>History – </a:t>
            </a:r>
            <a:r>
              <a:rPr lang="ru-RU" dirty="0" smtClean="0"/>
              <a:t>история</a:t>
            </a:r>
          </a:p>
          <a:p>
            <a:pPr marL="514350" indent="-514350">
              <a:buAutoNum type="arabicPeriod"/>
            </a:pPr>
            <a:r>
              <a:rPr lang="en-US" dirty="0" smtClean="0"/>
              <a:t>Science – </a:t>
            </a:r>
            <a:r>
              <a:rPr lang="ru-RU" dirty="0" err="1" smtClean="0"/>
              <a:t>окр</a:t>
            </a:r>
            <a:r>
              <a:rPr lang="ru-RU" dirty="0" smtClean="0"/>
              <a:t>. Мир</a:t>
            </a:r>
          </a:p>
          <a:p>
            <a:pPr marL="514350" indent="-514350">
              <a:buAutoNum type="arabicPeriod"/>
            </a:pPr>
            <a:r>
              <a:rPr lang="ru-RU" dirty="0" smtClean="0"/>
              <a:t>А</a:t>
            </a:r>
            <a:r>
              <a:rPr lang="en-US" dirty="0" err="1" smtClean="0"/>
              <a:t>rt</a:t>
            </a:r>
            <a:r>
              <a:rPr lang="en-US" dirty="0" smtClean="0"/>
              <a:t>  - </a:t>
            </a:r>
            <a:r>
              <a:rPr lang="ru-RU" dirty="0" smtClean="0"/>
              <a:t>изобразительное искусство</a:t>
            </a:r>
          </a:p>
          <a:p>
            <a:pPr marL="514350" indent="-514350">
              <a:buAutoNum type="arabicPeriod"/>
            </a:pPr>
            <a:r>
              <a:rPr lang="en-US" dirty="0" smtClean="0"/>
              <a:t>Music – </a:t>
            </a:r>
            <a:r>
              <a:rPr lang="ru-RU" dirty="0" smtClean="0"/>
              <a:t>музыка</a:t>
            </a:r>
          </a:p>
          <a:p>
            <a:pPr marL="514350" indent="-514350">
              <a:buAutoNum type="arabicPeriod"/>
            </a:pPr>
            <a:r>
              <a:rPr lang="en-US" dirty="0" smtClean="0"/>
              <a:t>Russian - </a:t>
            </a:r>
            <a:r>
              <a:rPr lang="ru-RU" dirty="0" smtClean="0"/>
              <a:t>русск. яз.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76200"/>
            <a:ext cx="3429000" cy="272142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A: What’s your name?</a:t>
            </a:r>
          </a:p>
          <a:p>
            <a:pPr>
              <a:buNone/>
            </a:pPr>
            <a:r>
              <a:rPr lang="en-US" dirty="0" smtClean="0"/>
              <a:t>B: My name’s Maria </a:t>
            </a:r>
            <a:r>
              <a:rPr lang="en-US" dirty="0" err="1" smtClean="0"/>
              <a:t>Smirnova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A: Sorry? Can you spell that, please?</a:t>
            </a:r>
          </a:p>
          <a:p>
            <a:pPr>
              <a:buNone/>
            </a:pPr>
            <a:r>
              <a:rPr lang="en-US" dirty="0" smtClean="0"/>
              <a:t>B: Yes, it’s S-M-I-R-N-O-V-A.</a:t>
            </a:r>
          </a:p>
          <a:p>
            <a:pPr>
              <a:buNone/>
            </a:pPr>
            <a:r>
              <a:rPr lang="en-US" dirty="0" smtClean="0"/>
              <a:t>A: How old are you, Maria?</a:t>
            </a:r>
          </a:p>
          <a:p>
            <a:pPr>
              <a:buNone/>
            </a:pPr>
            <a:r>
              <a:rPr lang="en-US" dirty="0" smtClean="0"/>
              <a:t>B: I’m 10.</a:t>
            </a:r>
          </a:p>
          <a:p>
            <a:pPr>
              <a:buNone/>
            </a:pPr>
            <a:r>
              <a:rPr lang="en-US" dirty="0" smtClean="0"/>
              <a:t>A: What’s your </a:t>
            </a:r>
            <a:r>
              <a:rPr lang="en-US" dirty="0" err="1" smtClean="0"/>
              <a:t>favourite</a:t>
            </a:r>
            <a:r>
              <a:rPr lang="en-US" dirty="0" smtClean="0"/>
              <a:t> subject?</a:t>
            </a:r>
          </a:p>
          <a:p>
            <a:pPr>
              <a:buNone/>
            </a:pPr>
            <a:r>
              <a:rPr lang="en-US" dirty="0" smtClean="0"/>
              <a:t>B: Art.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5638800"/>
            <a:ext cx="442140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i="1" dirty="0" smtClean="0">
                <a:latin typeface="Andalus" pitchFamily="18" charset="-78"/>
                <a:cs typeface="Andalus" pitchFamily="18" charset="-78"/>
              </a:rPr>
              <a:t>Act out similar dialogues.</a:t>
            </a:r>
            <a:endParaRPr lang="ru-RU" sz="32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24000" y="3733800"/>
            <a:ext cx="6373461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dirty="0" smtClean="0"/>
              <a:t>Guess the subject!!!</a:t>
            </a:r>
            <a:endParaRPr lang="ru-RU" sz="5400" dirty="0"/>
          </a:p>
        </p:txBody>
      </p:sp>
      <p:pic>
        <p:nvPicPr>
          <p:cNvPr id="4" name="Содержимое 3" descr="3-10656_1_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52400"/>
            <a:ext cx="2171700" cy="21050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again!</a:t>
            </a:r>
            <a:endParaRPr lang="ru-RU" dirty="0"/>
          </a:p>
        </p:txBody>
      </p:sp>
      <p:pic>
        <p:nvPicPr>
          <p:cNvPr id="5" name="Содержимое 3" descr="3-10656_1_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1219200"/>
            <a:ext cx="2099010" cy="2105025"/>
          </a:xfrm>
          <a:prstGeom prst="rect">
            <a:avLst/>
          </a:prstGeom>
        </p:spPr>
      </p:pic>
      <p:pic>
        <p:nvPicPr>
          <p:cNvPr id="6" name="Содержимое 3" descr="3-10656_1_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2400" y="2133600"/>
            <a:ext cx="2105025" cy="2105025"/>
          </a:xfrm>
          <a:prstGeom prst="rect">
            <a:avLst/>
          </a:prstGeom>
        </p:spPr>
      </p:pic>
      <p:pic>
        <p:nvPicPr>
          <p:cNvPr id="7" name="Содержимое 3" descr="3-10656_1_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267200"/>
            <a:ext cx="2105025" cy="2105025"/>
          </a:xfrm>
          <a:prstGeom prst="rect">
            <a:avLst/>
          </a:prstGeom>
        </p:spPr>
      </p:pic>
      <p:pic>
        <p:nvPicPr>
          <p:cNvPr id="8" name="Содержимое 3" descr="3-10656_1_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4724400"/>
            <a:ext cx="2171700" cy="1940052"/>
          </a:xfrm>
          <a:prstGeom prst="rect">
            <a:avLst/>
          </a:prstGeom>
        </p:spPr>
      </p:pic>
      <p:pic>
        <p:nvPicPr>
          <p:cNvPr id="9" name="Содержимое 3" descr="3-10656_1_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77000" y="599732"/>
            <a:ext cx="2171700" cy="1210360"/>
          </a:xfrm>
          <a:prstGeom prst="rect">
            <a:avLst/>
          </a:prstGeom>
        </p:spPr>
      </p:pic>
      <p:pic>
        <p:nvPicPr>
          <p:cNvPr id="10" name="Содержимое 3" descr="3-10656_1_6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3200" y="1981200"/>
            <a:ext cx="2171700" cy="1429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167</Words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School again!!!</vt:lpstr>
      <vt:lpstr>Using capital letters</vt:lpstr>
      <vt:lpstr>New words!</vt:lpstr>
      <vt:lpstr>Read!</vt:lpstr>
      <vt:lpstr>School again!</vt:lpstr>
      <vt:lpstr>Homework!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12</cp:revision>
  <dcterms:created xsi:type="dcterms:W3CDTF">2014-09-22T18:30:22Z</dcterms:created>
  <dcterms:modified xsi:type="dcterms:W3CDTF">2014-11-06T16:59:25Z</dcterms:modified>
</cp:coreProperties>
</file>