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755963-91D8-48D5-B181-611C8CD405F5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692E96-C286-4104-AA08-FEC28C205F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text=%D0%BA%D0%B0%D1%80%D1%82%D0%B8%D0%BD%D0%BA%D0%B0%20%D0%B4%D0%B5%D0%B2%D0%BE%D1%87%D0%BA%D0%B0%20%D0%BD%D0%B0%20%D0%BF%D1%80%D0%BE%D0%B7%D1%80%D0%B0%D1%87%D0%BD%D0%BE%D0%BC%20%D1%84%D0%BE%D0%BD%D0%B5&amp;fp=4&amp;pos=144&amp;uinfo=ww-1583-wh-782-fw-1358-fh-576-pd-1&amp;rpt=simage&amp;img_url=http://forum.bookza.ru/images/avatars/upload/137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4&amp;text=%D0%BA%D0%B0%D1%80%D1%82%D0%B8%D0%BD%D0%BA%D0%B0%20%D0%B4%D0%B5%D0%B2%D0%BE%D1%87%D0%BA%D0%B0%20%D0%BD%D0%B0%20%D0%BF%D1%80%D0%BE%D0%B7%D1%80%D0%B0%D1%87%D0%BD%D0%BE%D0%BC%20%D1%84%D0%BE%D0%BD%D0%B5&amp;fp=4&amp;pos=144&amp;uinfo=ww-1583-wh-782-fw-1358-fh-576-pd-1&amp;rpt=simage&amp;img_url=http://forum.bookza.ru/images/avatars/upload/137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users/2917098/tags/%EA%EB%E8%EF%E0%F0%F2/" TargetMode="External"/><Relationship Id="rId2" Type="http://schemas.openxmlformats.org/officeDocument/2006/relationships/hyperlink" Target="http://antalpiti.ru/kartinki/detskiy-sad/kartinki-assort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Весёлый счет</a:t>
            </a:r>
            <a:b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с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бабочкой</a:t>
            </a:r>
            <a:b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</a:br>
            <a:r>
              <a:rPr lang="ru-RU" sz="2700" dirty="0" smtClean="0">
                <a:solidFill>
                  <a:schemeClr val="accent4">
                    <a:lumMod val="10000"/>
                  </a:schemeClr>
                </a:solidFill>
              </a:rPr>
              <a:t>1 класс</a:t>
            </a:r>
            <a:endParaRPr lang="ru-RU" sz="27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</a:t>
            </a:r>
            <a:r>
              <a:rPr lang="ru-RU" dirty="0" smtClean="0"/>
              <a:t>начальных классов</a:t>
            </a:r>
          </a:p>
          <a:p>
            <a:r>
              <a:rPr lang="ru-RU" dirty="0" err="1" smtClean="0"/>
              <a:t>Чернышова</a:t>
            </a:r>
            <a:r>
              <a:rPr lang="ru-RU" dirty="0" smtClean="0"/>
              <a:t> Светлана Олеговна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013176"/>
            <a:ext cx="1627291" cy="1602358"/>
          </a:xfrm>
          <a:prstGeom prst="rect">
            <a:avLst/>
          </a:prstGeom>
          <a:noFill/>
        </p:spPr>
      </p:pic>
      <p:pic>
        <p:nvPicPr>
          <p:cNvPr id="10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013176"/>
            <a:ext cx="1627291" cy="1602358"/>
          </a:xfrm>
          <a:prstGeom prst="rect">
            <a:avLst/>
          </a:prstGeom>
          <a:noFill/>
        </p:spPr>
      </p:pic>
      <p:pic>
        <p:nvPicPr>
          <p:cNvPr id="14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80928"/>
            <a:ext cx="1627291" cy="1602358"/>
          </a:xfrm>
          <a:prstGeom prst="rect">
            <a:avLst/>
          </a:prstGeom>
          <a:noFill/>
        </p:spPr>
      </p:pic>
      <p:pic>
        <p:nvPicPr>
          <p:cNvPr id="9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085184"/>
            <a:ext cx="1627291" cy="1602358"/>
          </a:xfrm>
          <a:prstGeom prst="rect">
            <a:avLst/>
          </a:prstGeom>
          <a:noFill/>
        </p:spPr>
      </p:pic>
      <p:pic>
        <p:nvPicPr>
          <p:cNvPr id="7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08920"/>
            <a:ext cx="1627291" cy="1602358"/>
          </a:xfrm>
          <a:prstGeom prst="rect">
            <a:avLst/>
          </a:prstGeom>
          <a:noFill/>
        </p:spPr>
      </p:pic>
      <p:pic>
        <p:nvPicPr>
          <p:cNvPr id="8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13176"/>
            <a:ext cx="1627291" cy="1602358"/>
          </a:xfrm>
          <a:prstGeom prst="rect">
            <a:avLst/>
          </a:prstGeom>
          <a:noFill/>
        </p:spPr>
      </p:pic>
      <p:pic>
        <p:nvPicPr>
          <p:cNvPr id="1026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1627291" cy="1602358"/>
          </a:xfrm>
          <a:prstGeom prst="rect">
            <a:avLst/>
          </a:prstGeom>
          <a:noFill/>
        </p:spPr>
      </p:pic>
      <p:pic>
        <p:nvPicPr>
          <p:cNvPr id="13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92696"/>
            <a:ext cx="1627291" cy="1602358"/>
          </a:xfrm>
          <a:prstGeom prst="rect">
            <a:avLst/>
          </a:prstGeom>
          <a:noFill/>
        </p:spPr>
      </p:pic>
      <p:pic>
        <p:nvPicPr>
          <p:cNvPr id="12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20688"/>
            <a:ext cx="1627291" cy="1602358"/>
          </a:xfrm>
          <a:prstGeom prst="rect">
            <a:avLst/>
          </a:prstGeom>
          <a:noFill/>
        </p:spPr>
      </p:pic>
      <p:pic>
        <p:nvPicPr>
          <p:cNvPr id="11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20688"/>
            <a:ext cx="1627291" cy="1602358"/>
          </a:xfrm>
          <a:prstGeom prst="rect">
            <a:avLst/>
          </a:prstGeom>
          <a:noFill/>
        </p:spPr>
      </p:pic>
      <p:pic>
        <p:nvPicPr>
          <p:cNvPr id="4" name="Picture 2" descr="http://antalpiti.ru/files/99604/babochka_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640"/>
            <a:ext cx="1584176" cy="1584176"/>
          </a:xfrm>
          <a:prstGeom prst="rect">
            <a:avLst/>
          </a:prstGeom>
          <a:noFill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804248" y="2996952"/>
            <a:ext cx="94644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7" name="Заголовок 14"/>
          <p:cNvSpPr txBox="1">
            <a:spLocks/>
          </p:cNvSpPr>
          <p:nvPr/>
        </p:nvSpPr>
        <p:spPr>
          <a:xfrm>
            <a:off x="5364088" y="52292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4"/>
          <p:cNvSpPr txBox="1">
            <a:spLocks/>
          </p:cNvSpPr>
          <p:nvPr/>
        </p:nvSpPr>
        <p:spPr>
          <a:xfrm>
            <a:off x="7596336" y="53012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4"/>
          <p:cNvSpPr txBox="1">
            <a:spLocks/>
          </p:cNvSpPr>
          <p:nvPr/>
        </p:nvSpPr>
        <p:spPr>
          <a:xfrm>
            <a:off x="1403648" y="299695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4"/>
          <p:cNvSpPr txBox="1">
            <a:spLocks/>
          </p:cNvSpPr>
          <p:nvPr/>
        </p:nvSpPr>
        <p:spPr>
          <a:xfrm>
            <a:off x="827584" y="52292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4"/>
          <p:cNvSpPr txBox="1">
            <a:spLocks/>
          </p:cNvSpPr>
          <p:nvPr/>
        </p:nvSpPr>
        <p:spPr>
          <a:xfrm>
            <a:off x="3131840" y="53012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4"/>
          <p:cNvSpPr txBox="1">
            <a:spLocks/>
          </p:cNvSpPr>
          <p:nvPr/>
        </p:nvSpPr>
        <p:spPr>
          <a:xfrm>
            <a:off x="5076056" y="8367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Заголовок 14"/>
          <p:cNvSpPr txBox="1">
            <a:spLocks/>
          </p:cNvSpPr>
          <p:nvPr/>
        </p:nvSpPr>
        <p:spPr>
          <a:xfrm>
            <a:off x="7596336" y="90872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Заголовок 14"/>
          <p:cNvSpPr txBox="1">
            <a:spLocks/>
          </p:cNvSpPr>
          <p:nvPr/>
        </p:nvSpPr>
        <p:spPr>
          <a:xfrm>
            <a:off x="4067944" y="2924944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Заголовок 14"/>
          <p:cNvSpPr txBox="1">
            <a:spLocks/>
          </p:cNvSpPr>
          <p:nvPr/>
        </p:nvSpPr>
        <p:spPr>
          <a:xfrm>
            <a:off x="2771800" y="8367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6457E-6 L 0.06702 -0.05319 C 0.08108 -0.06521 0.10208 -0.07192 0.12396 -0.07192 C 0.14896 -0.07192 0.16893 -0.06521 0.18299 -0.05319 L 0.25 -2.6457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4.34783E-6 L 0.31702 -0.05319 C 0.33108 -0.06521 0.35209 -0.07192 0.37396 -0.07192 C 0.39896 -0.07192 0.41893 -0.06521 0.43299 -0.05319 L 0.5 -4.34783E-6 " pathEditMode="relative" rAng="0" ptsTypes="FffFF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 -4.34783E-6 L 0.56702 -0.05319 C 0.58108 -0.06521 0.60209 -0.07192 0.62396 -0.07192 C 0.64896 -0.07192 0.66893 -0.06521 0.68299 -0.05319 L 0.75 -4.34783E-6 " pathEditMode="relative" rAng="0" ptsTypes="FffFF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 -3.21924E-6 L 0.66545 0.3041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6545 0.30411 L 0.59566 0.25092 C 0.58107 0.23889 0.55937 0.23219 0.53663 0.23219 C 0.51059 0.23219 0.48993 0.23889 0.47535 0.25092 L 0.40573 0.30411 " pathEditMode="relative" rAng="0" ptsTypes="FffFF">
                                      <p:cBhvr>
                                        <p:cTn id="8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573 0.30412 L 0.32309 0.25093 C 0.30573 0.2389 0.27986 0.2322 0.25295 0.2322 C 0.2224 0.2322 0.19792 0.2389 0.18056 0.25093 L 0.09844 0.30412 " pathEditMode="relative" rAng="0" ptsTypes="FffFF">
                                      <p:cBhvr>
                                        <p:cTn id="10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0.30412 L 0.01962 0.6084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60847 L 0.08664 0.55528 C 0.1007 0.54325 0.12171 0.53654 0.14358 0.53654 C 0.16858 0.53654 0.18855 0.54325 0.20261 0.55528 L 0.26962 0.60847 " pathEditMode="relative" rAng="0" ptsTypes="FffFF">
                                      <p:cBhvr>
                                        <p:cTn id="1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62 0.60847 L 0.33663 0.55528 C 0.35069 0.54325 0.3717 0.53654 0.39357 0.53654 C 0.41857 0.53654 0.43854 0.54325 0.4526 0.55528 L 0.51962 0.60847 " pathEditMode="relative" rAng="0" ptsTypes="FffFF">
                                      <p:cBhvr>
                                        <p:cTn id="1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961 0.60847 L 0.58663 0.55528 C 0.60069 0.54325 0.6217 0.53654 0.64357 0.53654 C 0.66857 0.53654 0.68854 0.54325 0.7026 0.55528 L 0.76961 0.60847 " pathEditMode="relative" rAng="0" ptsTypes="FffFF">
                                      <p:cBhvr>
                                        <p:cTn id="1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013176"/>
            <a:ext cx="1627291" cy="1602358"/>
          </a:xfrm>
          <a:prstGeom prst="rect">
            <a:avLst/>
          </a:prstGeom>
          <a:noFill/>
        </p:spPr>
      </p:pic>
      <p:pic>
        <p:nvPicPr>
          <p:cNvPr id="10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013176"/>
            <a:ext cx="1627291" cy="1602358"/>
          </a:xfrm>
          <a:prstGeom prst="rect">
            <a:avLst/>
          </a:prstGeom>
          <a:noFill/>
        </p:spPr>
      </p:pic>
      <p:pic>
        <p:nvPicPr>
          <p:cNvPr id="14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80928"/>
            <a:ext cx="1627291" cy="1602358"/>
          </a:xfrm>
          <a:prstGeom prst="rect">
            <a:avLst/>
          </a:prstGeom>
          <a:noFill/>
        </p:spPr>
      </p:pic>
      <p:pic>
        <p:nvPicPr>
          <p:cNvPr id="9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085184"/>
            <a:ext cx="1627291" cy="1602358"/>
          </a:xfrm>
          <a:prstGeom prst="rect">
            <a:avLst/>
          </a:prstGeom>
          <a:noFill/>
        </p:spPr>
      </p:pic>
      <p:pic>
        <p:nvPicPr>
          <p:cNvPr id="7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08920"/>
            <a:ext cx="1627291" cy="1602358"/>
          </a:xfrm>
          <a:prstGeom prst="rect">
            <a:avLst/>
          </a:prstGeom>
          <a:noFill/>
        </p:spPr>
      </p:pic>
      <p:pic>
        <p:nvPicPr>
          <p:cNvPr id="8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13176"/>
            <a:ext cx="1627291" cy="1602358"/>
          </a:xfrm>
          <a:prstGeom prst="rect">
            <a:avLst/>
          </a:prstGeom>
          <a:noFill/>
        </p:spPr>
      </p:pic>
      <p:pic>
        <p:nvPicPr>
          <p:cNvPr id="1026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1627291" cy="1602358"/>
          </a:xfrm>
          <a:prstGeom prst="rect">
            <a:avLst/>
          </a:prstGeom>
          <a:noFill/>
        </p:spPr>
      </p:pic>
      <p:pic>
        <p:nvPicPr>
          <p:cNvPr id="13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692696"/>
            <a:ext cx="1627291" cy="1602358"/>
          </a:xfrm>
          <a:prstGeom prst="rect">
            <a:avLst/>
          </a:prstGeom>
          <a:noFill/>
        </p:spPr>
      </p:pic>
      <p:pic>
        <p:nvPicPr>
          <p:cNvPr id="12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620688"/>
            <a:ext cx="1627291" cy="1602358"/>
          </a:xfrm>
          <a:prstGeom prst="rect">
            <a:avLst/>
          </a:prstGeom>
          <a:noFill/>
        </p:spPr>
      </p:pic>
      <p:pic>
        <p:nvPicPr>
          <p:cNvPr id="11" name="Picture 2" descr="C:\Users\ToshibaC70AK2W\Desktop\Мои документы\Картинки\цветок ромаш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20688"/>
            <a:ext cx="1627291" cy="1602358"/>
          </a:xfrm>
          <a:prstGeom prst="rect">
            <a:avLst/>
          </a:prstGeom>
          <a:noFill/>
        </p:spPr>
      </p:pic>
      <p:pic>
        <p:nvPicPr>
          <p:cNvPr id="4" name="Picture 2" descr="http://antalpiti.ru/files/99604/babochka_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640"/>
            <a:ext cx="1584176" cy="1584176"/>
          </a:xfrm>
          <a:prstGeom prst="rect">
            <a:avLst/>
          </a:prstGeom>
          <a:noFill/>
        </p:spPr>
      </p:pic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6804248" y="2996952"/>
            <a:ext cx="946448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4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7" name="Заголовок 14"/>
          <p:cNvSpPr txBox="1">
            <a:spLocks/>
          </p:cNvSpPr>
          <p:nvPr/>
        </p:nvSpPr>
        <p:spPr>
          <a:xfrm>
            <a:off x="5364088" y="52292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9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4"/>
          <p:cNvSpPr txBox="1">
            <a:spLocks/>
          </p:cNvSpPr>
          <p:nvPr/>
        </p:nvSpPr>
        <p:spPr>
          <a:xfrm>
            <a:off x="7596336" y="53012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10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Заголовок 14"/>
          <p:cNvSpPr txBox="1">
            <a:spLocks/>
          </p:cNvSpPr>
          <p:nvPr/>
        </p:nvSpPr>
        <p:spPr>
          <a:xfrm>
            <a:off x="1403648" y="299695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6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Заголовок 14"/>
          <p:cNvSpPr txBox="1">
            <a:spLocks/>
          </p:cNvSpPr>
          <p:nvPr/>
        </p:nvSpPr>
        <p:spPr>
          <a:xfrm>
            <a:off x="827584" y="522920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7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Заголовок 14"/>
          <p:cNvSpPr txBox="1">
            <a:spLocks/>
          </p:cNvSpPr>
          <p:nvPr/>
        </p:nvSpPr>
        <p:spPr>
          <a:xfrm>
            <a:off x="3131840" y="5301208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4"/>
          <p:cNvSpPr txBox="1">
            <a:spLocks/>
          </p:cNvSpPr>
          <p:nvPr/>
        </p:nvSpPr>
        <p:spPr>
          <a:xfrm>
            <a:off x="5076056" y="8367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Заголовок 14"/>
          <p:cNvSpPr txBox="1">
            <a:spLocks/>
          </p:cNvSpPr>
          <p:nvPr/>
        </p:nvSpPr>
        <p:spPr>
          <a:xfrm>
            <a:off x="7596336" y="908720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Заголовок 14"/>
          <p:cNvSpPr txBox="1">
            <a:spLocks/>
          </p:cNvSpPr>
          <p:nvPr/>
        </p:nvSpPr>
        <p:spPr>
          <a:xfrm>
            <a:off x="4067944" y="2924944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5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Заголовок 14"/>
          <p:cNvSpPr txBox="1">
            <a:spLocks/>
          </p:cNvSpPr>
          <p:nvPr/>
        </p:nvSpPr>
        <p:spPr>
          <a:xfrm>
            <a:off x="2771800" y="836712"/>
            <a:ext cx="946448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smtClean="0">
                <a:ln w="6350">
                  <a:noFill/>
                </a:ln>
                <a:solidFill>
                  <a:schemeClr val="accent4">
                    <a:lumMod val="1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4">
                  <a:lumMod val="1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21924E-6 L 0.7283 0.6292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829 0.62928 L 0.66059 0.57609 C 0.64652 0.56406 0.62534 0.55736 0.60329 0.55736 C 0.57795 0.55736 0.55781 0.56406 0.54375 0.57609 L 0.47621 0.62928 " pathEditMode="relative" rAng="0" ptsTypes="FffFF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622 0.62928 L 0.40851 0.57609 C 0.39427 0.56406 0.37309 0.55736 0.35104 0.55736 C 0.32622 0.55736 0.30608 0.56406 0.29184 0.57609 L 0.22431 0.62928 " pathEditMode="relative" rAng="0" ptsTypes="FffFF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431 0.62928 L 0.16511 0.57609 C 0.15278 0.56406 0.1342 0.55735 0.11493 0.55735 C 0.09288 0.55735 0.07518 0.56406 0.06285 0.57609 L 0.00382 0.62928 " pathEditMode="relative" rAng="0" ptsTypes="FffFF"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62928 L 0.04323 0.3670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36702 L 0.11285 0.29694 C 0.12743 0.28122 0.14931 0.27266 0.17205 0.27266 C 0.19792 0.27266 0.21875 0.28122 0.23334 0.29694 L 0.30313 0.36702 " pathEditMode="relative" rAng="0" ptsTypes="FffFF">
                                      <p:cBhvr>
                                        <p:cTn id="1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313 0.36702 L 0.39167 0.31383 C 0.41025 0.30181 0.43802 0.2951 0.46702 0.2951 C 0.50018 0.2951 0.52656 0.30181 0.54514 0.31383 L 0.63386 0.36702 " pathEditMode="relative" rAng="0" ptsTypes="FffFF">
                                      <p:cBhvr>
                                        <p:cTn id="1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386 0.36702 L 0.69688 0.0418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688 0.04186 L 0.62917 -0.01133 C 0.61493 -0.02335 0.59375 -0.03006 0.5717 -0.03006 C 0.54653 -0.03006 0.52622 -0.02335 0.51215 -0.01133 L 0.44479 0.04186 " pathEditMode="relative" rAng="0" ptsTypes="FffFF">
                                      <p:cBhvr>
                                        <p:cTn id="1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8 0.04186 L 0.38351 -0.01134 C 0.37066 -0.02336 0.35157 -0.03007 0.33143 -0.03007 C 0.30869 -0.03007 0.29046 -0.02336 0.27761 -0.01134 L 0.2165 0.04186 " pathEditMode="relative" rAng="0" ptsTypes="FffFF">
                                      <p:cBhvr>
                                        <p:cTn id="1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создания презентации использовались следующие интернет-ресурсы: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Мотылек – </a:t>
            </a:r>
            <a:r>
              <a:rPr lang="en-US" dirty="0" smtClean="0">
                <a:hlinkClick r:id="rId2"/>
              </a:rPr>
              <a:t>antalpiti.ru</a:t>
            </a:r>
            <a:endParaRPr lang="ru-RU" dirty="0" smtClean="0"/>
          </a:p>
          <a:p>
            <a:r>
              <a:rPr lang="ru-RU" dirty="0" smtClean="0"/>
              <a:t>Ромашка - </a:t>
            </a:r>
            <a:r>
              <a:rPr lang="en-US" dirty="0" smtClean="0">
                <a:hlinkClick r:id="rId3"/>
              </a:rPr>
              <a:t>liveinternet.ru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ysClr val="windowText" lastClr="000000"/>
      </a:dk1>
      <a:lt1>
        <a:sysClr val="window" lastClr="FFFFFF"/>
      </a:lt1>
      <a:dk2>
        <a:srgbClr val="509D36"/>
      </a:dk2>
      <a:lt2>
        <a:srgbClr val="DBF5F9"/>
      </a:lt2>
      <a:accent1>
        <a:srgbClr val="387025"/>
      </a:accent1>
      <a:accent2>
        <a:srgbClr val="54A838"/>
      </a:accent2>
      <a:accent3>
        <a:srgbClr val="B0DFA0"/>
      </a:accent3>
      <a:accent4>
        <a:srgbClr val="CAE9C0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42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Весёлый счет с бабочкой 1 класс</vt:lpstr>
      <vt:lpstr>4</vt:lpstr>
      <vt:lpstr>4</vt:lpstr>
      <vt:lpstr>Для создания презентации использовались следующие интернет-ресурсы: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ToshibaC70AK2W</dc:creator>
  <cp:lastModifiedBy>ToshibaC70AK2W</cp:lastModifiedBy>
  <cp:revision>6</cp:revision>
  <dcterms:created xsi:type="dcterms:W3CDTF">2014-01-11T13:11:54Z</dcterms:created>
  <dcterms:modified xsi:type="dcterms:W3CDTF">2014-03-01T04:50:17Z</dcterms:modified>
</cp:coreProperties>
</file>