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8" r:id="rId3"/>
    <p:sldId id="282" r:id="rId4"/>
    <p:sldId id="296" r:id="rId5"/>
    <p:sldId id="284" r:id="rId6"/>
    <p:sldId id="286" r:id="rId7"/>
    <p:sldId id="287" r:id="rId8"/>
    <p:sldId id="289" r:id="rId9"/>
    <p:sldId id="285" r:id="rId10"/>
    <p:sldId id="266" r:id="rId11"/>
    <p:sldId id="258" r:id="rId12"/>
    <p:sldId id="279" r:id="rId13"/>
    <p:sldId id="280" r:id="rId14"/>
    <p:sldId id="259" r:id="rId15"/>
    <p:sldId id="290" r:id="rId16"/>
    <p:sldId id="263" r:id="rId17"/>
    <p:sldId id="292" r:id="rId18"/>
    <p:sldId id="271" r:id="rId19"/>
    <p:sldId id="293" r:id="rId20"/>
    <p:sldId id="272" r:id="rId21"/>
    <p:sldId id="294" r:id="rId22"/>
    <p:sldId id="269" r:id="rId23"/>
    <p:sldId id="29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A50021"/>
    <a:srgbClr val="FF3300"/>
    <a:srgbClr val="993300"/>
    <a:srgbClr val="FFFF00"/>
    <a:srgbClr val="00CC00"/>
    <a:srgbClr val="00FFFF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F2C3FD-E496-47D4-A6D2-A998134C6B47}" type="datetimeFigureOut">
              <a:rPr lang="ru-RU" smtClean="0"/>
              <a:pPr/>
              <a:t>17.12.2012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6C4C1F-F844-4A72-A44A-0DA7CFE0C0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yandsearch?text=%D1%84%D0%BB%D0%B0%D0%B6%D0%BE%D0%BA&amp;lr=51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text=&#1088;&#1099;&#1073;&#1082;&#1072;" TargetMode="External"/><Relationship Id="rId5" Type="http://schemas.openxmlformats.org/officeDocument/2006/relationships/hyperlink" Target="http://images.yandex.ru/yandsearch?p=20&amp;text=&#1077;&#1083;&#1086;&#1095;&#1085;&#1072;&#1103;%20&#1080;&#1075;&#1088;&#1091;&#1096;&#1082;&#1072;" TargetMode="External"/><Relationship Id="rId4" Type="http://schemas.openxmlformats.org/officeDocument/2006/relationships/hyperlink" Target="http://images.yandex.ru/yandsearch?text=&#1087;&#1080;&#1088;&#1072;&#1084;&#1080;&#1076;&#1082;&#1072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5.xml"/><Relationship Id="rId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15616" y="2420888"/>
            <a:ext cx="6480720" cy="20882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03648" y="3573016"/>
            <a:ext cx="6264696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43608" y="764704"/>
            <a:ext cx="7200799" cy="432048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r"/>
            <a:r>
              <a:rPr lang="ru-RU" sz="6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Изобразительное искусство</a:t>
            </a:r>
            <a:endParaRPr lang="ru-RU" sz="6000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2326"/>
          <a:stretch>
            <a:fillRect/>
          </a:stretch>
        </p:blipFill>
        <p:spPr bwMode="auto">
          <a:xfrm>
            <a:off x="971600" y="2708920"/>
            <a:ext cx="214949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5661248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ГБОУ СОШ №2 «Образовательный центр» с. </a:t>
            </a:r>
            <a:r>
              <a:rPr lang="ru-RU" sz="1400" dirty="0" err="1" smtClean="0">
                <a:solidFill>
                  <a:srgbClr val="002060"/>
                </a:solidFill>
              </a:rPr>
              <a:t>Кинель</a:t>
            </a:r>
            <a:r>
              <a:rPr lang="ru-RU" sz="1400" dirty="0" smtClean="0">
                <a:solidFill>
                  <a:srgbClr val="002060"/>
                </a:solidFill>
              </a:rPr>
              <a:t> - Черкассы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учитель начальных классов Нечаева Л. В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404664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Пирамидка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 l="8108" t="1532" r="8108" b="1959"/>
          <a:stretch>
            <a:fillRect/>
          </a:stretch>
        </p:blipFill>
        <p:spPr bwMode="auto">
          <a:xfrm>
            <a:off x="3203848" y="1268760"/>
            <a:ext cx="2808312" cy="482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Равнобедренный треугольник 8"/>
          <p:cNvSpPr/>
          <p:nvPr/>
        </p:nvSpPr>
        <p:spPr>
          <a:xfrm>
            <a:off x="3131840" y="1268760"/>
            <a:ext cx="2952328" cy="468052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620688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404664"/>
            <a:ext cx="0" cy="57606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5936" y="692696"/>
            <a:ext cx="11521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51720" y="5949280"/>
            <a:ext cx="50405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11760" y="5733256"/>
            <a:ext cx="0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32240" y="5733256"/>
            <a:ext cx="0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267744" y="476672"/>
            <a:ext cx="2376264" cy="58326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99992" y="476672"/>
            <a:ext cx="2376264" cy="58326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2267744" y="4509120"/>
            <a:ext cx="46085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2195736" y="5229200"/>
            <a:ext cx="48245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627784" y="3789040"/>
            <a:ext cx="3816424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843808" y="3068960"/>
            <a:ext cx="338437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2987824" y="2348880"/>
            <a:ext cx="29523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275856" y="1628800"/>
            <a:ext cx="25202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Дуга 73"/>
          <p:cNvSpPr/>
          <p:nvPr/>
        </p:nvSpPr>
        <p:spPr>
          <a:xfrm rot="17241940">
            <a:off x="3350269" y="3125272"/>
            <a:ext cx="1028658" cy="833170"/>
          </a:xfrm>
          <a:prstGeom prst="arc">
            <a:avLst>
              <a:gd name="adj1" fmla="val 13019593"/>
              <a:gd name="adj2" fmla="val 192220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уга 74"/>
          <p:cNvSpPr/>
          <p:nvPr/>
        </p:nvSpPr>
        <p:spPr>
          <a:xfrm rot="17345152">
            <a:off x="3567557" y="2429434"/>
            <a:ext cx="1152170" cy="882155"/>
          </a:xfrm>
          <a:prstGeom prst="arc">
            <a:avLst>
              <a:gd name="adj1" fmla="val 13431898"/>
              <a:gd name="adj2" fmla="val 1983484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7241940">
            <a:off x="3859812" y="1646749"/>
            <a:ext cx="1181332" cy="891756"/>
          </a:xfrm>
          <a:prstGeom prst="arc">
            <a:avLst>
              <a:gd name="adj1" fmla="val 13418136"/>
              <a:gd name="adj2" fmla="val 19008883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7101140">
            <a:off x="3004557" y="3889536"/>
            <a:ext cx="1082774" cy="833170"/>
          </a:xfrm>
          <a:prstGeom prst="arc">
            <a:avLst>
              <a:gd name="adj1" fmla="val 13465691"/>
              <a:gd name="adj2" fmla="val 20235466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 rot="17101140">
            <a:off x="2717304" y="4600550"/>
            <a:ext cx="1038906" cy="833170"/>
          </a:xfrm>
          <a:prstGeom prst="arc">
            <a:avLst>
              <a:gd name="adj1" fmla="val 13465691"/>
              <a:gd name="adj2" fmla="val 19986446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7101140">
            <a:off x="2413022" y="5299446"/>
            <a:ext cx="1082774" cy="833170"/>
          </a:xfrm>
          <a:prstGeom prst="arc">
            <a:avLst>
              <a:gd name="adj1" fmla="val 13465691"/>
              <a:gd name="adj2" fmla="val 19795757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4367278">
            <a:off x="5042865" y="3854971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4367278">
            <a:off x="5330897" y="4575050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4367278">
            <a:off x="4754833" y="3134892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4367278">
            <a:off x="5620351" y="5285742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rot="4367278">
            <a:off x="4466801" y="2414811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4367278">
            <a:off x="4145577" y="1666208"/>
            <a:ext cx="1147946" cy="891518"/>
          </a:xfrm>
          <a:prstGeom prst="arc">
            <a:avLst>
              <a:gd name="adj1" fmla="val 13043965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572000" y="692696"/>
            <a:ext cx="36004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87" idx="0"/>
          </p:cNvCxnSpPr>
          <p:nvPr/>
        </p:nvCxnSpPr>
        <p:spPr>
          <a:xfrm flipH="1">
            <a:off x="4897229" y="1412776"/>
            <a:ext cx="34811" cy="2159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4211960" y="692696"/>
            <a:ext cx="36004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76" idx="2"/>
          </p:cNvCxnSpPr>
          <p:nvPr/>
        </p:nvCxnSpPr>
        <p:spPr>
          <a:xfrm>
            <a:off x="4211960" y="1412776"/>
            <a:ext cx="17397" cy="2228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620688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404664"/>
            <a:ext cx="0" cy="576064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95936" y="692696"/>
            <a:ext cx="11521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80" idx="0"/>
            <a:endCxn id="85" idx="2"/>
          </p:cNvCxnSpPr>
          <p:nvPr/>
        </p:nvCxnSpPr>
        <p:spPr>
          <a:xfrm>
            <a:off x="2551291" y="5953986"/>
            <a:ext cx="4045349" cy="833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411760" y="5733256"/>
            <a:ext cx="0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32240" y="5733256"/>
            <a:ext cx="0" cy="432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2267744" y="476672"/>
            <a:ext cx="2376264" cy="58326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4499992" y="476672"/>
            <a:ext cx="2376264" cy="58326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79" idx="2"/>
            <a:endCxn id="81" idx="2"/>
          </p:cNvCxnSpPr>
          <p:nvPr/>
        </p:nvCxnSpPr>
        <p:spPr>
          <a:xfrm flipV="1">
            <a:off x="3135472" y="4531551"/>
            <a:ext cx="2883682" cy="385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9" idx="0"/>
            <a:endCxn id="82" idx="2"/>
          </p:cNvCxnSpPr>
          <p:nvPr/>
        </p:nvCxnSpPr>
        <p:spPr>
          <a:xfrm>
            <a:off x="2840107" y="5251273"/>
            <a:ext cx="3467079" cy="35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74" idx="0"/>
          </p:cNvCxnSpPr>
          <p:nvPr/>
        </p:nvCxnSpPr>
        <p:spPr>
          <a:xfrm flipV="1">
            <a:off x="3481404" y="3789040"/>
            <a:ext cx="2242724" cy="275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75" idx="0"/>
            <a:endCxn id="86" idx="2"/>
          </p:cNvCxnSpPr>
          <p:nvPr/>
        </p:nvCxnSpPr>
        <p:spPr>
          <a:xfrm flipV="1">
            <a:off x="3700242" y="3091391"/>
            <a:ext cx="1742848" cy="552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75" idx="2"/>
            <a:endCxn id="87" idx="2"/>
          </p:cNvCxnSpPr>
          <p:nvPr/>
        </p:nvCxnSpPr>
        <p:spPr>
          <a:xfrm>
            <a:off x="4048120" y="2346628"/>
            <a:ext cx="1110404" cy="33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76" idx="2"/>
            <a:endCxn id="87" idx="0"/>
          </p:cNvCxnSpPr>
          <p:nvPr/>
        </p:nvCxnSpPr>
        <p:spPr>
          <a:xfrm flipV="1">
            <a:off x="4229357" y="1628720"/>
            <a:ext cx="667872" cy="689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Дуга 73"/>
          <p:cNvSpPr/>
          <p:nvPr/>
        </p:nvSpPr>
        <p:spPr>
          <a:xfrm rot="17241940">
            <a:off x="3350269" y="3125272"/>
            <a:ext cx="1028658" cy="833170"/>
          </a:xfrm>
          <a:prstGeom prst="arc">
            <a:avLst>
              <a:gd name="adj1" fmla="val 13019593"/>
              <a:gd name="adj2" fmla="val 192220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уга 74"/>
          <p:cNvSpPr/>
          <p:nvPr/>
        </p:nvSpPr>
        <p:spPr>
          <a:xfrm rot="17345152">
            <a:off x="3567557" y="2429434"/>
            <a:ext cx="1152170" cy="882155"/>
          </a:xfrm>
          <a:prstGeom prst="arc">
            <a:avLst>
              <a:gd name="adj1" fmla="val 13431898"/>
              <a:gd name="adj2" fmla="val 1983484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7241940">
            <a:off x="3859812" y="1646749"/>
            <a:ext cx="1181332" cy="891756"/>
          </a:xfrm>
          <a:prstGeom prst="arc">
            <a:avLst>
              <a:gd name="adj1" fmla="val 13418136"/>
              <a:gd name="adj2" fmla="val 19008883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7101140">
            <a:off x="3004557" y="3889536"/>
            <a:ext cx="1082774" cy="833170"/>
          </a:xfrm>
          <a:prstGeom prst="arc">
            <a:avLst>
              <a:gd name="adj1" fmla="val 13465691"/>
              <a:gd name="adj2" fmla="val 20235466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 rot="17101140">
            <a:off x="2717304" y="4600550"/>
            <a:ext cx="1038906" cy="833170"/>
          </a:xfrm>
          <a:prstGeom prst="arc">
            <a:avLst>
              <a:gd name="adj1" fmla="val 13465691"/>
              <a:gd name="adj2" fmla="val 19986446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7101140">
            <a:off x="2413022" y="5299446"/>
            <a:ext cx="1082774" cy="833170"/>
          </a:xfrm>
          <a:prstGeom prst="arc">
            <a:avLst>
              <a:gd name="adj1" fmla="val 13465691"/>
              <a:gd name="adj2" fmla="val 19795757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4367278">
            <a:off x="5042865" y="3854971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4367278">
            <a:off x="5330897" y="4575050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4367278">
            <a:off x="4754833" y="3134892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4367278">
            <a:off x="5620351" y="5285742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rot="4367278">
            <a:off x="4466801" y="2414811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4367278">
            <a:off x="4145577" y="1666208"/>
            <a:ext cx="1147946" cy="891518"/>
          </a:xfrm>
          <a:prstGeom prst="arc">
            <a:avLst>
              <a:gd name="adj1" fmla="val 13043965"/>
              <a:gd name="adj2" fmla="val 18940814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572000" y="692696"/>
            <a:ext cx="36004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87" idx="0"/>
          </p:cNvCxnSpPr>
          <p:nvPr/>
        </p:nvCxnSpPr>
        <p:spPr>
          <a:xfrm flipH="1">
            <a:off x="4897229" y="1412776"/>
            <a:ext cx="34811" cy="21594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4211960" y="692696"/>
            <a:ext cx="36004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76" idx="2"/>
          </p:cNvCxnSpPr>
          <p:nvPr/>
        </p:nvCxnSpPr>
        <p:spPr>
          <a:xfrm>
            <a:off x="4211960" y="1412776"/>
            <a:ext cx="17397" cy="22283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620688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>
            <a:stCxn id="80" idx="0"/>
            <a:endCxn id="85" idx="2"/>
          </p:cNvCxnSpPr>
          <p:nvPr/>
        </p:nvCxnSpPr>
        <p:spPr>
          <a:xfrm>
            <a:off x="2551291" y="5953986"/>
            <a:ext cx="4045349" cy="83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79" idx="2"/>
            <a:endCxn id="81" idx="2"/>
          </p:cNvCxnSpPr>
          <p:nvPr/>
        </p:nvCxnSpPr>
        <p:spPr>
          <a:xfrm flipV="1">
            <a:off x="3135472" y="4531551"/>
            <a:ext cx="2883682" cy="385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79" idx="0"/>
            <a:endCxn id="82" idx="2"/>
          </p:cNvCxnSpPr>
          <p:nvPr/>
        </p:nvCxnSpPr>
        <p:spPr>
          <a:xfrm>
            <a:off x="2840107" y="5251273"/>
            <a:ext cx="3467079" cy="35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77" idx="2"/>
            <a:endCxn id="84" idx="2"/>
          </p:cNvCxnSpPr>
          <p:nvPr/>
        </p:nvCxnSpPr>
        <p:spPr>
          <a:xfrm>
            <a:off x="3476667" y="3795298"/>
            <a:ext cx="2254455" cy="1617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75" idx="0"/>
            <a:endCxn id="84" idx="0"/>
          </p:cNvCxnSpPr>
          <p:nvPr/>
        </p:nvCxnSpPr>
        <p:spPr>
          <a:xfrm>
            <a:off x="3700242" y="3096914"/>
            <a:ext cx="1756199" cy="63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75" idx="2"/>
            <a:endCxn id="86" idx="0"/>
          </p:cNvCxnSpPr>
          <p:nvPr/>
        </p:nvCxnSpPr>
        <p:spPr>
          <a:xfrm flipV="1">
            <a:off x="4048120" y="2336043"/>
            <a:ext cx="1028817" cy="105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76" idx="2"/>
            <a:endCxn id="87" idx="0"/>
          </p:cNvCxnSpPr>
          <p:nvPr/>
        </p:nvCxnSpPr>
        <p:spPr>
          <a:xfrm>
            <a:off x="4252698" y="1605194"/>
            <a:ext cx="623141" cy="77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Дуга 73"/>
          <p:cNvSpPr/>
          <p:nvPr/>
        </p:nvSpPr>
        <p:spPr>
          <a:xfrm rot="17241940">
            <a:off x="3350269" y="3125272"/>
            <a:ext cx="1028658" cy="833170"/>
          </a:xfrm>
          <a:prstGeom prst="arc">
            <a:avLst>
              <a:gd name="adj1" fmla="val 13019593"/>
              <a:gd name="adj2" fmla="val 1958579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Дуга 74"/>
          <p:cNvSpPr/>
          <p:nvPr/>
        </p:nvSpPr>
        <p:spPr>
          <a:xfrm rot="17345152">
            <a:off x="3567557" y="2429434"/>
            <a:ext cx="1152170" cy="882155"/>
          </a:xfrm>
          <a:prstGeom prst="arc">
            <a:avLst>
              <a:gd name="adj1" fmla="val 13431898"/>
              <a:gd name="adj2" fmla="val 1983484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Дуга 75"/>
          <p:cNvSpPr/>
          <p:nvPr/>
        </p:nvSpPr>
        <p:spPr>
          <a:xfrm rot="17241940">
            <a:off x="3918384" y="1603696"/>
            <a:ext cx="1091114" cy="891756"/>
          </a:xfrm>
          <a:prstGeom prst="arc">
            <a:avLst>
              <a:gd name="adj1" fmla="val 13002954"/>
              <a:gd name="adj2" fmla="val 1903256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Дуга 76"/>
          <p:cNvSpPr/>
          <p:nvPr/>
        </p:nvSpPr>
        <p:spPr>
          <a:xfrm rot="17101140">
            <a:off x="3004557" y="3889536"/>
            <a:ext cx="1082774" cy="833170"/>
          </a:xfrm>
          <a:prstGeom prst="arc">
            <a:avLst>
              <a:gd name="adj1" fmla="val 13465691"/>
              <a:gd name="adj2" fmla="val 2023546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Дуга 78"/>
          <p:cNvSpPr/>
          <p:nvPr/>
        </p:nvSpPr>
        <p:spPr>
          <a:xfrm rot="17101140">
            <a:off x="2717304" y="4600550"/>
            <a:ext cx="1038906" cy="833170"/>
          </a:xfrm>
          <a:prstGeom prst="arc">
            <a:avLst>
              <a:gd name="adj1" fmla="val 13465691"/>
              <a:gd name="adj2" fmla="val 1998644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Дуга 79"/>
          <p:cNvSpPr/>
          <p:nvPr/>
        </p:nvSpPr>
        <p:spPr>
          <a:xfrm rot="17101140">
            <a:off x="2413022" y="5299446"/>
            <a:ext cx="1082774" cy="833170"/>
          </a:xfrm>
          <a:prstGeom prst="arc">
            <a:avLst>
              <a:gd name="adj1" fmla="val 13465691"/>
              <a:gd name="adj2" fmla="val 1979575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Дуга 80"/>
          <p:cNvSpPr/>
          <p:nvPr/>
        </p:nvSpPr>
        <p:spPr>
          <a:xfrm rot="4367278">
            <a:off x="5042865" y="3854971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Дуга 81"/>
          <p:cNvSpPr/>
          <p:nvPr/>
        </p:nvSpPr>
        <p:spPr>
          <a:xfrm rot="4367278">
            <a:off x="5330897" y="4575050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Дуга 83"/>
          <p:cNvSpPr/>
          <p:nvPr/>
        </p:nvSpPr>
        <p:spPr>
          <a:xfrm rot="4367278">
            <a:off x="4754833" y="3134892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Дуга 84"/>
          <p:cNvSpPr/>
          <p:nvPr/>
        </p:nvSpPr>
        <p:spPr>
          <a:xfrm rot="4367278">
            <a:off x="5620351" y="5285742"/>
            <a:ext cx="1093729" cy="887462"/>
          </a:xfrm>
          <a:prstGeom prst="arc">
            <a:avLst>
              <a:gd name="adj1" fmla="val 12902589"/>
              <a:gd name="adj2" fmla="val 1894081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Дуга 85"/>
          <p:cNvSpPr/>
          <p:nvPr/>
        </p:nvSpPr>
        <p:spPr>
          <a:xfrm rot="4367278">
            <a:off x="4468738" y="2412183"/>
            <a:ext cx="1093729" cy="891518"/>
          </a:xfrm>
          <a:prstGeom prst="arc">
            <a:avLst>
              <a:gd name="adj1" fmla="val 12234882"/>
              <a:gd name="adj2" fmla="val 18940814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Дуга 86"/>
          <p:cNvSpPr/>
          <p:nvPr/>
        </p:nvSpPr>
        <p:spPr>
          <a:xfrm rot="4367278">
            <a:off x="4148066" y="1649642"/>
            <a:ext cx="1116979" cy="879930"/>
          </a:xfrm>
          <a:prstGeom prst="arc">
            <a:avLst>
              <a:gd name="adj1" fmla="val 13005831"/>
              <a:gd name="adj2" fmla="val 19037692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4572000" y="692696"/>
            <a:ext cx="360040" cy="72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endCxn id="87" idx="0"/>
          </p:cNvCxnSpPr>
          <p:nvPr/>
        </p:nvCxnSpPr>
        <p:spPr>
          <a:xfrm flipH="1">
            <a:off x="4875839" y="1412776"/>
            <a:ext cx="56204" cy="20015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V="1">
            <a:off x="4211960" y="692696"/>
            <a:ext cx="360040" cy="72008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endCxn id="76" idx="2"/>
          </p:cNvCxnSpPr>
          <p:nvPr/>
        </p:nvCxnSpPr>
        <p:spPr>
          <a:xfrm>
            <a:off x="4211960" y="1412776"/>
            <a:ext cx="40738" cy="19241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1" y="692696"/>
            <a:ext cx="1584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39248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360040" cy="288032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40466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Елочная игрушка</a:t>
            </a:r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50" name="Picture 6" descr="http://www.jackiescustomdraperies.com/020130_1289_0431_ns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84784"/>
            <a:ext cx="3888432" cy="460851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771800" y="2492896"/>
            <a:ext cx="3672408" cy="35283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843808" y="2276872"/>
            <a:ext cx="3672408" cy="35283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3508961">
            <a:off x="3332556" y="1339897"/>
            <a:ext cx="1119138" cy="1097422"/>
          </a:xfrm>
          <a:prstGeom prst="arc">
            <a:avLst>
              <a:gd name="adj1" fmla="val 17584403"/>
              <a:gd name="adj2" fmla="val 2116776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4456797">
            <a:off x="4592672" y="2125085"/>
            <a:ext cx="1398815" cy="447588"/>
          </a:xfrm>
          <a:prstGeom prst="arc">
            <a:avLst>
              <a:gd name="adj1" fmla="val 18326112"/>
              <a:gd name="adj2" fmla="val 21269291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5976" y="1772816"/>
            <a:ext cx="648072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7455982">
            <a:off x="4067361" y="636066"/>
            <a:ext cx="676181" cy="878897"/>
          </a:xfrm>
          <a:prstGeom prst="teardrop">
            <a:avLst>
              <a:gd name="adj" fmla="val 13370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адержка 8"/>
          <p:cNvSpPr/>
          <p:nvPr/>
        </p:nvSpPr>
        <p:spPr>
          <a:xfrm rot="5400000">
            <a:off x="4283968" y="1916832"/>
            <a:ext cx="360040" cy="21602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/>
          <p:cNvSpPr/>
          <p:nvPr/>
        </p:nvSpPr>
        <p:spPr>
          <a:xfrm rot="5400000">
            <a:off x="4499992" y="1916832"/>
            <a:ext cx="360040" cy="21602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адержка 10"/>
          <p:cNvSpPr/>
          <p:nvPr/>
        </p:nvSpPr>
        <p:spPr>
          <a:xfrm rot="5400000">
            <a:off x="4716016" y="1916832"/>
            <a:ext cx="360040" cy="216024"/>
          </a:xfrm>
          <a:prstGeom prst="flowChartDela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843808" y="2276872"/>
            <a:ext cx="3672408" cy="352839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 rot="3508961">
            <a:off x="3332556" y="1339897"/>
            <a:ext cx="1119138" cy="1097422"/>
          </a:xfrm>
          <a:prstGeom prst="arc">
            <a:avLst>
              <a:gd name="adj1" fmla="val 17584403"/>
              <a:gd name="adj2" fmla="val 21167766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4456797">
            <a:off x="4592672" y="2125085"/>
            <a:ext cx="1398815" cy="447588"/>
          </a:xfrm>
          <a:prstGeom prst="arc">
            <a:avLst>
              <a:gd name="adj1" fmla="val 18326112"/>
              <a:gd name="adj2" fmla="val 21269291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355976" y="1772816"/>
            <a:ext cx="648072" cy="144016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7455982">
            <a:off x="4067361" y="636066"/>
            <a:ext cx="676181" cy="878897"/>
          </a:xfrm>
          <a:prstGeom prst="teardrop">
            <a:avLst>
              <a:gd name="adj" fmla="val 133703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задержка 8"/>
          <p:cNvSpPr/>
          <p:nvPr/>
        </p:nvSpPr>
        <p:spPr>
          <a:xfrm rot="5400000">
            <a:off x="4283968" y="1916832"/>
            <a:ext cx="360040" cy="216024"/>
          </a:xfrm>
          <a:prstGeom prst="flowChartDelay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адержка 9"/>
          <p:cNvSpPr/>
          <p:nvPr/>
        </p:nvSpPr>
        <p:spPr>
          <a:xfrm rot="5400000">
            <a:off x="4499992" y="1916832"/>
            <a:ext cx="360040" cy="216024"/>
          </a:xfrm>
          <a:prstGeom prst="flowChartDelay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задержка 10"/>
          <p:cNvSpPr/>
          <p:nvPr/>
        </p:nvSpPr>
        <p:spPr>
          <a:xfrm rot="5400000">
            <a:off x="4716016" y="1916832"/>
            <a:ext cx="360040" cy="216024"/>
          </a:xfrm>
          <a:prstGeom prst="flowChartDelay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rot="1166990">
            <a:off x="4139952" y="2420888"/>
            <a:ext cx="648072" cy="648072"/>
          </a:xfrm>
          <a:prstGeom prst="star5">
            <a:avLst>
              <a:gd name="adj" fmla="val 12636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rot="20596293">
            <a:off x="5004048" y="4797152"/>
            <a:ext cx="648072" cy="648072"/>
          </a:xfrm>
          <a:prstGeom prst="star5">
            <a:avLst>
              <a:gd name="adj" fmla="val 12636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rot="20637055">
            <a:off x="4139952" y="4077072"/>
            <a:ext cx="648072" cy="648072"/>
          </a:xfrm>
          <a:prstGeom prst="star5">
            <a:avLst>
              <a:gd name="adj" fmla="val 14252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rot="20548442">
            <a:off x="4932040" y="3645024"/>
            <a:ext cx="648072" cy="648072"/>
          </a:xfrm>
          <a:prstGeom prst="star5">
            <a:avLst>
              <a:gd name="adj" fmla="val 15867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rot="20118435">
            <a:off x="5148064" y="2708920"/>
            <a:ext cx="720080" cy="648072"/>
          </a:xfrm>
          <a:prstGeom prst="star5">
            <a:avLst>
              <a:gd name="adj" fmla="val 13282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rot="21196043">
            <a:off x="3203848" y="2996952"/>
            <a:ext cx="648072" cy="648072"/>
          </a:xfrm>
          <a:prstGeom prst="star5">
            <a:avLst>
              <a:gd name="adj" fmla="val 12636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 rot="1779966">
            <a:off x="3059832" y="4005064"/>
            <a:ext cx="648072" cy="648072"/>
          </a:xfrm>
          <a:prstGeom prst="star5">
            <a:avLst>
              <a:gd name="adj" fmla="val 14252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rot="20750661">
            <a:off x="3921326" y="4794550"/>
            <a:ext cx="648072" cy="648072"/>
          </a:xfrm>
          <a:prstGeom prst="star5">
            <a:avLst>
              <a:gd name="adj" fmla="val 12636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724128" y="3861048"/>
            <a:ext cx="648072" cy="576064"/>
          </a:xfrm>
          <a:prstGeom prst="star5">
            <a:avLst>
              <a:gd name="adj" fmla="val 13645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995936" y="3212976"/>
            <a:ext cx="648072" cy="648072"/>
          </a:xfrm>
          <a:prstGeom prst="star5">
            <a:avLst>
              <a:gd name="adj" fmla="val 14252"/>
              <a:gd name="hf" fmla="val 105146"/>
              <a:gd name="vf" fmla="val 110557"/>
            </a:avLst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cs305801.userapi.com/u26118094/-14/x_f882dd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8999"/>
            <a:ext cx="2448272" cy="2745305"/>
          </a:xfrm>
          <a:prstGeom prst="rect">
            <a:avLst/>
          </a:prstGeom>
          <a:noFill/>
        </p:spPr>
      </p:pic>
      <p:pic>
        <p:nvPicPr>
          <p:cNvPr id="38918" name="Picture 6" descr="http://www.ukrsteklo.com.ua/images/products/4428.1.jpg"/>
          <p:cNvPicPr>
            <a:picLocks noChangeAspect="1" noChangeArrowheads="1"/>
          </p:cNvPicPr>
          <p:nvPr/>
        </p:nvPicPr>
        <p:blipFill>
          <a:blip r:embed="rId4" cstate="print"/>
          <a:srcRect l="20625" r="23125" b="7500"/>
          <a:stretch>
            <a:fillRect/>
          </a:stretch>
        </p:blipFill>
        <p:spPr bwMode="auto">
          <a:xfrm>
            <a:off x="6156176" y="548680"/>
            <a:ext cx="2304256" cy="2841915"/>
          </a:xfrm>
          <a:prstGeom prst="rect">
            <a:avLst/>
          </a:prstGeom>
          <a:noFill/>
        </p:spPr>
      </p:pic>
      <p:pic>
        <p:nvPicPr>
          <p:cNvPr id="38922" name="Picture 10" descr="http://www.prodetey.ru/sites/default/files/article-images/4023/main-4023-933b573e7eb721aa8cf1a7288798c6ec.jpg"/>
          <p:cNvPicPr>
            <a:picLocks noChangeAspect="1" noChangeArrowheads="1"/>
          </p:cNvPicPr>
          <p:nvPr/>
        </p:nvPicPr>
        <p:blipFill>
          <a:blip r:embed="rId5" cstate="print"/>
          <a:srcRect t="10223" r="44561" b="39521"/>
          <a:stretch>
            <a:fillRect/>
          </a:stretch>
        </p:blipFill>
        <p:spPr bwMode="auto">
          <a:xfrm>
            <a:off x="827584" y="548680"/>
            <a:ext cx="2323458" cy="2808312"/>
          </a:xfrm>
          <a:prstGeom prst="rect">
            <a:avLst/>
          </a:prstGeom>
          <a:noFill/>
        </p:spPr>
      </p:pic>
      <p:pic>
        <p:nvPicPr>
          <p:cNvPr id="38924" name="Picture 12" descr="http://hanamiti.com.ua/images/products/ball-5043-1_large.jpg"/>
          <p:cNvPicPr>
            <a:picLocks noChangeAspect="1" noChangeArrowheads="1"/>
          </p:cNvPicPr>
          <p:nvPr/>
        </p:nvPicPr>
        <p:blipFill>
          <a:blip r:embed="rId6" cstate="print"/>
          <a:srcRect l="17640" t="1680" r="20621" b="5921"/>
          <a:stretch>
            <a:fillRect/>
          </a:stretch>
        </p:blipFill>
        <p:spPr bwMode="auto">
          <a:xfrm>
            <a:off x="827584" y="3429000"/>
            <a:ext cx="2448272" cy="2748060"/>
          </a:xfrm>
          <a:prstGeom prst="rect">
            <a:avLst/>
          </a:prstGeom>
          <a:noFill/>
        </p:spPr>
      </p:pic>
      <p:pic>
        <p:nvPicPr>
          <p:cNvPr id="38926" name="Picture 14" descr="http://hanamiti.com.ua/images/products/ball-4492-1_medium.jpg"/>
          <p:cNvPicPr>
            <a:picLocks noChangeAspect="1" noChangeArrowheads="1"/>
          </p:cNvPicPr>
          <p:nvPr/>
        </p:nvPicPr>
        <p:blipFill>
          <a:blip r:embed="rId7" cstate="print"/>
          <a:srcRect l="22680" t="20160" r="21881" b="16841"/>
          <a:stretch>
            <a:fillRect/>
          </a:stretch>
        </p:blipFill>
        <p:spPr bwMode="auto">
          <a:xfrm>
            <a:off x="3419872" y="476672"/>
            <a:ext cx="2592288" cy="2945782"/>
          </a:xfrm>
          <a:prstGeom prst="rect">
            <a:avLst/>
          </a:prstGeom>
          <a:noFill/>
        </p:spPr>
      </p:pic>
      <p:pic>
        <p:nvPicPr>
          <p:cNvPr id="38928" name="Picture 16" descr="http://gaussianfilter.ru/img/1708261.jpg"/>
          <p:cNvPicPr>
            <a:picLocks noChangeAspect="1" noChangeArrowheads="1"/>
          </p:cNvPicPr>
          <p:nvPr/>
        </p:nvPicPr>
        <p:blipFill>
          <a:blip r:embed="rId8" cstate="print"/>
          <a:srcRect l="15761" t="15761" r="15120" b="10800"/>
          <a:stretch>
            <a:fillRect/>
          </a:stretch>
        </p:blipFill>
        <p:spPr bwMode="auto">
          <a:xfrm rot="10800000">
            <a:off x="3419872" y="3212976"/>
            <a:ext cx="2643118" cy="2808312"/>
          </a:xfrm>
          <a:prstGeom prst="rect">
            <a:avLst/>
          </a:prstGeom>
          <a:noFill/>
        </p:spPr>
      </p:pic>
      <p:sp>
        <p:nvSpPr>
          <p:cNvPr id="13" name="Управляющая кнопка: в начало 12">
            <a:hlinkClick r:id="rId9" action="ppaction://hlinksldjump" highlightClick="1"/>
          </p:cNvPr>
          <p:cNvSpPr/>
          <p:nvPr/>
        </p:nvSpPr>
        <p:spPr>
          <a:xfrm>
            <a:off x="8100392" y="5949280"/>
            <a:ext cx="360040" cy="288032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31640" y="404664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Рыбка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http://img638.imageshack.us/img638/369/japonbaligi1.jpg"/>
          <p:cNvPicPr>
            <a:picLocks noChangeAspect="1" noChangeArrowheads="1"/>
          </p:cNvPicPr>
          <p:nvPr/>
        </p:nvPicPr>
        <p:blipFill>
          <a:blip r:embed="rId3" cstate="print"/>
          <a:srcRect l="5727" t="3937" r="9319" b="4189"/>
          <a:stretch>
            <a:fillRect/>
          </a:stretch>
        </p:blipFill>
        <p:spPr bwMode="auto">
          <a:xfrm>
            <a:off x="1763688" y="1340768"/>
            <a:ext cx="5832648" cy="458747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3851920" y="2708920"/>
            <a:ext cx="3816424" cy="187220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15616" y="2420888"/>
            <a:ext cx="6480720" cy="20882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03648" y="3573016"/>
            <a:ext cx="6264696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27584" y="548680"/>
            <a:ext cx="7632848" cy="2088232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72504"/>
              </a:avLst>
            </a:prstTxWarp>
            <a:spAutoFit/>
          </a:bodyPr>
          <a:lstStyle/>
          <a:p>
            <a:r>
              <a:rPr lang="ru-RU" sz="6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Как нарисовать      </a:t>
            </a:r>
          </a:p>
          <a:p>
            <a:r>
              <a:rPr lang="ru-RU" sz="6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         любой предмет</a:t>
            </a:r>
            <a:endParaRPr lang="ru-RU" sz="6000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r="-799" b="8365"/>
          <a:stretch>
            <a:fillRect/>
          </a:stretch>
        </p:blipFill>
        <p:spPr bwMode="auto">
          <a:xfrm>
            <a:off x="1403648" y="2420888"/>
            <a:ext cx="64807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779912" y="2204864"/>
            <a:ext cx="3744416" cy="1800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5868144" y="3068960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2706122">
            <a:off x="6428827" y="1601569"/>
            <a:ext cx="1326905" cy="2142693"/>
          </a:xfrm>
          <a:prstGeom prst="arc">
            <a:avLst>
              <a:gd name="adj1" fmla="val 14874863"/>
              <a:gd name="adj2" fmla="val 2010291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270892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2240" y="278092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964378">
            <a:off x="5428119" y="3238000"/>
            <a:ext cx="781833" cy="572936"/>
          </a:xfrm>
          <a:prstGeom prst="teardrop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220072" y="4005064"/>
            <a:ext cx="720080" cy="12241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4"/>
          </p:cNvCxnSpPr>
          <p:nvPr/>
        </p:nvCxnSpPr>
        <p:spPr>
          <a:xfrm flipH="1">
            <a:off x="5148064" y="4005064"/>
            <a:ext cx="504056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4932040" y="4221088"/>
            <a:ext cx="280362" cy="1111169"/>
          </a:xfrm>
          <a:custGeom>
            <a:avLst/>
            <a:gdLst>
              <a:gd name="connsiteX0" fmla="*/ 245638 w 280362"/>
              <a:gd name="connsiteY0" fmla="*/ 0 h 1111169"/>
              <a:gd name="connsiteX1" fmla="*/ 187764 w 280362"/>
              <a:gd name="connsiteY1" fmla="*/ 34724 h 1111169"/>
              <a:gd name="connsiteX2" fmla="*/ 164615 w 280362"/>
              <a:gd name="connsiteY2" fmla="*/ 104172 h 1111169"/>
              <a:gd name="connsiteX3" fmla="*/ 176190 w 280362"/>
              <a:gd name="connsiteY3" fmla="*/ 243068 h 1111169"/>
              <a:gd name="connsiteX4" fmla="*/ 210914 w 280362"/>
              <a:gd name="connsiteY4" fmla="*/ 254643 h 1111169"/>
              <a:gd name="connsiteX5" fmla="*/ 153040 w 280362"/>
              <a:gd name="connsiteY5" fmla="*/ 300942 h 1111169"/>
              <a:gd name="connsiteX6" fmla="*/ 118316 w 280362"/>
              <a:gd name="connsiteY6" fmla="*/ 335666 h 1111169"/>
              <a:gd name="connsiteX7" fmla="*/ 95167 w 280362"/>
              <a:gd name="connsiteY7" fmla="*/ 439838 h 1111169"/>
              <a:gd name="connsiteX8" fmla="*/ 72018 w 280362"/>
              <a:gd name="connsiteY8" fmla="*/ 474562 h 1111169"/>
              <a:gd name="connsiteX9" fmla="*/ 106742 w 280362"/>
              <a:gd name="connsiteY9" fmla="*/ 486137 h 1111169"/>
              <a:gd name="connsiteX10" fmla="*/ 83592 w 280362"/>
              <a:gd name="connsiteY10" fmla="*/ 509286 h 1111169"/>
              <a:gd name="connsiteX11" fmla="*/ 37294 w 280362"/>
              <a:gd name="connsiteY11" fmla="*/ 520861 h 1111169"/>
              <a:gd name="connsiteX12" fmla="*/ 60443 w 280362"/>
              <a:gd name="connsiteY12" fmla="*/ 578734 h 1111169"/>
              <a:gd name="connsiteX13" fmla="*/ 25719 w 280362"/>
              <a:gd name="connsiteY13" fmla="*/ 694481 h 1111169"/>
              <a:gd name="connsiteX14" fmla="*/ 37294 w 280362"/>
              <a:gd name="connsiteY14" fmla="*/ 729205 h 1111169"/>
              <a:gd name="connsiteX15" fmla="*/ 72018 w 280362"/>
              <a:gd name="connsiteY15" fmla="*/ 752354 h 1111169"/>
              <a:gd name="connsiteX16" fmla="*/ 48868 w 280362"/>
              <a:gd name="connsiteY16" fmla="*/ 775504 h 1111169"/>
              <a:gd name="connsiteX17" fmla="*/ 25719 w 280362"/>
              <a:gd name="connsiteY17" fmla="*/ 810228 h 1111169"/>
              <a:gd name="connsiteX18" fmla="*/ 48868 w 280362"/>
              <a:gd name="connsiteY18" fmla="*/ 891250 h 1111169"/>
              <a:gd name="connsiteX19" fmla="*/ 72018 w 280362"/>
              <a:gd name="connsiteY19" fmla="*/ 914400 h 1111169"/>
              <a:gd name="connsiteX20" fmla="*/ 106742 w 280362"/>
              <a:gd name="connsiteY20" fmla="*/ 1006997 h 1111169"/>
              <a:gd name="connsiteX21" fmla="*/ 164615 w 280362"/>
              <a:gd name="connsiteY21" fmla="*/ 1041721 h 1111169"/>
              <a:gd name="connsiteX22" fmla="*/ 129891 w 280362"/>
              <a:gd name="connsiteY22" fmla="*/ 1099595 h 1111169"/>
              <a:gd name="connsiteX23" fmla="*/ 164615 w 280362"/>
              <a:gd name="connsiteY23" fmla="*/ 1111169 h 1111169"/>
              <a:gd name="connsiteX24" fmla="*/ 210914 w 280362"/>
              <a:gd name="connsiteY24" fmla="*/ 1099595 h 1111169"/>
              <a:gd name="connsiteX25" fmla="*/ 234063 w 280362"/>
              <a:gd name="connsiteY25" fmla="*/ 1064871 h 1111169"/>
              <a:gd name="connsiteX26" fmla="*/ 257213 w 280362"/>
              <a:gd name="connsiteY26" fmla="*/ 1041721 h 1111169"/>
              <a:gd name="connsiteX27" fmla="*/ 280362 w 280362"/>
              <a:gd name="connsiteY27" fmla="*/ 1006997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362" h="1111169">
                <a:moveTo>
                  <a:pt x="245638" y="0"/>
                </a:moveTo>
                <a:cubicBezTo>
                  <a:pt x="221877" y="7920"/>
                  <a:pt x="200475" y="9302"/>
                  <a:pt x="187764" y="34724"/>
                </a:cubicBezTo>
                <a:cubicBezTo>
                  <a:pt x="176851" y="56549"/>
                  <a:pt x="164615" y="104172"/>
                  <a:pt x="164615" y="104172"/>
                </a:cubicBezTo>
                <a:cubicBezTo>
                  <a:pt x="168473" y="150471"/>
                  <a:pt x="162527" y="198663"/>
                  <a:pt x="176190" y="243068"/>
                </a:cubicBezTo>
                <a:cubicBezTo>
                  <a:pt x="179778" y="254729"/>
                  <a:pt x="207955" y="242806"/>
                  <a:pt x="210914" y="254643"/>
                </a:cubicBezTo>
                <a:cubicBezTo>
                  <a:pt x="218968" y="286861"/>
                  <a:pt x="167658" y="296069"/>
                  <a:pt x="153040" y="300942"/>
                </a:cubicBezTo>
                <a:cubicBezTo>
                  <a:pt x="141465" y="312517"/>
                  <a:pt x="127396" y="322046"/>
                  <a:pt x="118316" y="335666"/>
                </a:cubicBezTo>
                <a:cubicBezTo>
                  <a:pt x="104198" y="356843"/>
                  <a:pt x="99366" y="427240"/>
                  <a:pt x="95167" y="439838"/>
                </a:cubicBezTo>
                <a:cubicBezTo>
                  <a:pt x="90768" y="453035"/>
                  <a:pt x="79734" y="462987"/>
                  <a:pt x="72018" y="474562"/>
                </a:cubicBezTo>
                <a:cubicBezTo>
                  <a:pt x="83593" y="478420"/>
                  <a:pt x="102884" y="474562"/>
                  <a:pt x="106742" y="486137"/>
                </a:cubicBezTo>
                <a:cubicBezTo>
                  <a:pt x="110193" y="496490"/>
                  <a:pt x="93353" y="504406"/>
                  <a:pt x="83592" y="509286"/>
                </a:cubicBezTo>
                <a:cubicBezTo>
                  <a:pt x="69364" y="516400"/>
                  <a:pt x="52727" y="517003"/>
                  <a:pt x="37294" y="520861"/>
                </a:cubicBezTo>
                <a:cubicBezTo>
                  <a:pt x="0" y="632740"/>
                  <a:pt x="39875" y="475895"/>
                  <a:pt x="60443" y="578734"/>
                </a:cubicBezTo>
                <a:cubicBezTo>
                  <a:pt x="75526" y="654147"/>
                  <a:pt x="61036" y="659163"/>
                  <a:pt x="25719" y="694481"/>
                </a:cubicBezTo>
                <a:cubicBezTo>
                  <a:pt x="29577" y="706056"/>
                  <a:pt x="29672" y="719678"/>
                  <a:pt x="37294" y="729205"/>
                </a:cubicBezTo>
                <a:cubicBezTo>
                  <a:pt x="45984" y="740068"/>
                  <a:pt x="68644" y="738858"/>
                  <a:pt x="72018" y="752354"/>
                </a:cubicBezTo>
                <a:cubicBezTo>
                  <a:pt x="74665" y="762941"/>
                  <a:pt x="55685" y="766982"/>
                  <a:pt x="48868" y="775504"/>
                </a:cubicBezTo>
                <a:cubicBezTo>
                  <a:pt x="40178" y="786367"/>
                  <a:pt x="33435" y="798653"/>
                  <a:pt x="25719" y="810228"/>
                </a:cubicBezTo>
                <a:cubicBezTo>
                  <a:pt x="27880" y="818871"/>
                  <a:pt x="41754" y="879393"/>
                  <a:pt x="48868" y="891250"/>
                </a:cubicBezTo>
                <a:cubicBezTo>
                  <a:pt x="54483" y="900608"/>
                  <a:pt x="64301" y="906683"/>
                  <a:pt x="72018" y="914400"/>
                </a:cubicBezTo>
                <a:cubicBezTo>
                  <a:pt x="78846" y="948542"/>
                  <a:pt x="77964" y="982330"/>
                  <a:pt x="106742" y="1006997"/>
                </a:cubicBezTo>
                <a:cubicBezTo>
                  <a:pt x="123823" y="1021638"/>
                  <a:pt x="145324" y="1030146"/>
                  <a:pt x="164615" y="1041721"/>
                </a:cubicBezTo>
                <a:cubicBezTo>
                  <a:pt x="155238" y="1051099"/>
                  <a:pt x="119874" y="1079562"/>
                  <a:pt x="129891" y="1099595"/>
                </a:cubicBezTo>
                <a:cubicBezTo>
                  <a:pt x="135347" y="1110508"/>
                  <a:pt x="153040" y="1107311"/>
                  <a:pt x="164615" y="1111169"/>
                </a:cubicBezTo>
                <a:cubicBezTo>
                  <a:pt x="180048" y="1107311"/>
                  <a:pt x="197678" y="1108419"/>
                  <a:pt x="210914" y="1099595"/>
                </a:cubicBezTo>
                <a:cubicBezTo>
                  <a:pt x="222489" y="1091879"/>
                  <a:pt x="225373" y="1075734"/>
                  <a:pt x="234063" y="1064871"/>
                </a:cubicBezTo>
                <a:cubicBezTo>
                  <a:pt x="240880" y="1056349"/>
                  <a:pt x="249496" y="1049438"/>
                  <a:pt x="257213" y="1041721"/>
                </a:cubicBezTo>
                <a:cubicBezTo>
                  <a:pt x="270007" y="1003337"/>
                  <a:pt x="256586" y="1006997"/>
                  <a:pt x="280362" y="1006997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4139952" y="1124744"/>
            <a:ext cx="2205685" cy="1328679"/>
          </a:xfrm>
          <a:custGeom>
            <a:avLst/>
            <a:gdLst>
              <a:gd name="connsiteX0" fmla="*/ 2195332 w 2205685"/>
              <a:gd name="connsiteY0" fmla="*/ 1131910 h 1328679"/>
              <a:gd name="connsiteX1" fmla="*/ 2125884 w 2205685"/>
              <a:gd name="connsiteY1" fmla="*/ 1016163 h 1328679"/>
              <a:gd name="connsiteX2" fmla="*/ 2102735 w 2205685"/>
              <a:gd name="connsiteY2" fmla="*/ 981439 h 1328679"/>
              <a:gd name="connsiteX3" fmla="*/ 2056436 w 2205685"/>
              <a:gd name="connsiteY3" fmla="*/ 877267 h 1328679"/>
              <a:gd name="connsiteX4" fmla="*/ 2021712 w 2205685"/>
              <a:gd name="connsiteY4" fmla="*/ 796244 h 1328679"/>
              <a:gd name="connsiteX5" fmla="*/ 1998563 w 2205685"/>
              <a:gd name="connsiteY5" fmla="*/ 738370 h 1328679"/>
              <a:gd name="connsiteX6" fmla="*/ 1986988 w 2205685"/>
              <a:gd name="connsiteY6" fmla="*/ 703646 h 1328679"/>
              <a:gd name="connsiteX7" fmla="*/ 1940689 w 2205685"/>
              <a:gd name="connsiteY7" fmla="*/ 645773 h 1328679"/>
              <a:gd name="connsiteX8" fmla="*/ 1882816 w 2205685"/>
              <a:gd name="connsiteY8" fmla="*/ 587899 h 1328679"/>
              <a:gd name="connsiteX9" fmla="*/ 1859667 w 2205685"/>
              <a:gd name="connsiteY9" fmla="*/ 553175 h 1328679"/>
              <a:gd name="connsiteX10" fmla="*/ 1801793 w 2205685"/>
              <a:gd name="connsiteY10" fmla="*/ 495302 h 1328679"/>
              <a:gd name="connsiteX11" fmla="*/ 1755494 w 2205685"/>
              <a:gd name="connsiteY11" fmla="*/ 425854 h 1328679"/>
              <a:gd name="connsiteX12" fmla="*/ 1743920 w 2205685"/>
              <a:gd name="connsiteY12" fmla="*/ 391130 h 1328679"/>
              <a:gd name="connsiteX13" fmla="*/ 1720770 w 2205685"/>
              <a:gd name="connsiteY13" fmla="*/ 356406 h 1328679"/>
              <a:gd name="connsiteX14" fmla="*/ 1697621 w 2205685"/>
              <a:gd name="connsiteY14" fmla="*/ 286958 h 1328679"/>
              <a:gd name="connsiteX15" fmla="*/ 1651322 w 2205685"/>
              <a:gd name="connsiteY15" fmla="*/ 240659 h 1328679"/>
              <a:gd name="connsiteX16" fmla="*/ 1628173 w 2205685"/>
              <a:gd name="connsiteY16" fmla="*/ 194360 h 1328679"/>
              <a:gd name="connsiteX17" fmla="*/ 1593449 w 2205685"/>
              <a:gd name="connsiteY17" fmla="*/ 78613 h 1328679"/>
              <a:gd name="connsiteX18" fmla="*/ 1581874 w 2205685"/>
              <a:gd name="connsiteY18" fmla="*/ 20740 h 1328679"/>
              <a:gd name="connsiteX19" fmla="*/ 1558725 w 2205685"/>
              <a:gd name="connsiteY19" fmla="*/ 101763 h 1328679"/>
              <a:gd name="connsiteX20" fmla="*/ 1547150 w 2205685"/>
              <a:gd name="connsiteY20" fmla="*/ 136487 h 1328679"/>
              <a:gd name="connsiteX21" fmla="*/ 1535576 w 2205685"/>
              <a:gd name="connsiteY21" fmla="*/ 205935 h 1328679"/>
              <a:gd name="connsiteX22" fmla="*/ 1489277 w 2205685"/>
              <a:gd name="connsiteY22" fmla="*/ 217510 h 1328679"/>
              <a:gd name="connsiteX23" fmla="*/ 1431403 w 2205685"/>
              <a:gd name="connsiteY23" fmla="*/ 263808 h 1328679"/>
              <a:gd name="connsiteX24" fmla="*/ 1396679 w 2205685"/>
              <a:gd name="connsiteY24" fmla="*/ 252234 h 1328679"/>
              <a:gd name="connsiteX25" fmla="*/ 1327231 w 2205685"/>
              <a:gd name="connsiteY25" fmla="*/ 182786 h 1328679"/>
              <a:gd name="connsiteX26" fmla="*/ 1246208 w 2205685"/>
              <a:gd name="connsiteY26" fmla="*/ 240659 h 1328679"/>
              <a:gd name="connsiteX27" fmla="*/ 1211484 w 2205685"/>
              <a:gd name="connsiteY27" fmla="*/ 298532 h 1328679"/>
              <a:gd name="connsiteX28" fmla="*/ 1176760 w 2205685"/>
              <a:gd name="connsiteY28" fmla="*/ 356406 h 1328679"/>
              <a:gd name="connsiteX29" fmla="*/ 1142036 w 2205685"/>
              <a:gd name="connsiteY29" fmla="*/ 344831 h 1328679"/>
              <a:gd name="connsiteX30" fmla="*/ 1095738 w 2205685"/>
              <a:gd name="connsiteY30" fmla="*/ 356406 h 1328679"/>
              <a:gd name="connsiteX31" fmla="*/ 1084163 w 2205685"/>
              <a:gd name="connsiteY31" fmla="*/ 402705 h 1328679"/>
              <a:gd name="connsiteX32" fmla="*/ 1061013 w 2205685"/>
              <a:gd name="connsiteY32" fmla="*/ 437429 h 1328679"/>
              <a:gd name="connsiteX33" fmla="*/ 968416 w 2205685"/>
              <a:gd name="connsiteY33" fmla="*/ 530026 h 1328679"/>
              <a:gd name="connsiteX34" fmla="*/ 945267 w 2205685"/>
              <a:gd name="connsiteY34" fmla="*/ 564750 h 1328679"/>
              <a:gd name="connsiteX35" fmla="*/ 852669 w 2205685"/>
              <a:gd name="connsiteY35" fmla="*/ 553175 h 1328679"/>
              <a:gd name="connsiteX36" fmla="*/ 806370 w 2205685"/>
              <a:gd name="connsiteY36" fmla="*/ 541601 h 1328679"/>
              <a:gd name="connsiteX37" fmla="*/ 760072 w 2205685"/>
              <a:gd name="connsiteY37" fmla="*/ 553175 h 1328679"/>
              <a:gd name="connsiteX38" fmla="*/ 713773 w 2205685"/>
              <a:gd name="connsiteY38" fmla="*/ 611049 h 1328679"/>
              <a:gd name="connsiteX39" fmla="*/ 667474 w 2205685"/>
              <a:gd name="connsiteY39" fmla="*/ 634198 h 1328679"/>
              <a:gd name="connsiteX40" fmla="*/ 598026 w 2205685"/>
              <a:gd name="connsiteY40" fmla="*/ 622624 h 1328679"/>
              <a:gd name="connsiteX41" fmla="*/ 563302 w 2205685"/>
              <a:gd name="connsiteY41" fmla="*/ 611049 h 1328679"/>
              <a:gd name="connsiteX42" fmla="*/ 551727 w 2205685"/>
              <a:gd name="connsiteY42" fmla="*/ 680497 h 1328679"/>
              <a:gd name="connsiteX43" fmla="*/ 517003 w 2205685"/>
              <a:gd name="connsiteY43" fmla="*/ 715221 h 1328679"/>
              <a:gd name="connsiteX44" fmla="*/ 412831 w 2205685"/>
              <a:gd name="connsiteY44" fmla="*/ 749945 h 1328679"/>
              <a:gd name="connsiteX45" fmla="*/ 401257 w 2205685"/>
              <a:gd name="connsiteY45" fmla="*/ 796244 h 1328679"/>
              <a:gd name="connsiteX46" fmla="*/ 378107 w 2205685"/>
              <a:gd name="connsiteY46" fmla="*/ 819393 h 1328679"/>
              <a:gd name="connsiteX47" fmla="*/ 354958 w 2205685"/>
              <a:gd name="connsiteY47" fmla="*/ 854117 h 1328679"/>
              <a:gd name="connsiteX48" fmla="*/ 262360 w 2205685"/>
              <a:gd name="connsiteY48" fmla="*/ 842543 h 1328679"/>
              <a:gd name="connsiteX49" fmla="*/ 227636 w 2205685"/>
              <a:gd name="connsiteY49" fmla="*/ 830968 h 1328679"/>
              <a:gd name="connsiteX50" fmla="*/ 204487 w 2205685"/>
              <a:gd name="connsiteY50" fmla="*/ 865692 h 1328679"/>
              <a:gd name="connsiteX51" fmla="*/ 169763 w 2205685"/>
              <a:gd name="connsiteY51" fmla="*/ 981439 h 1328679"/>
              <a:gd name="connsiteX52" fmla="*/ 158188 w 2205685"/>
              <a:gd name="connsiteY52" fmla="*/ 1016163 h 1328679"/>
              <a:gd name="connsiteX53" fmla="*/ 30867 w 2205685"/>
              <a:gd name="connsiteY53" fmla="*/ 1004588 h 1328679"/>
              <a:gd name="connsiteX54" fmla="*/ 7717 w 2205685"/>
              <a:gd name="connsiteY54" fmla="*/ 1074036 h 1328679"/>
              <a:gd name="connsiteX55" fmla="*/ 19292 w 2205685"/>
              <a:gd name="connsiteY55" fmla="*/ 1108760 h 1328679"/>
              <a:gd name="connsiteX56" fmla="*/ 100315 w 2205685"/>
              <a:gd name="connsiteY56" fmla="*/ 1166634 h 1328679"/>
              <a:gd name="connsiteX57" fmla="*/ 169763 w 2205685"/>
              <a:gd name="connsiteY57" fmla="*/ 1236082 h 1328679"/>
              <a:gd name="connsiteX58" fmla="*/ 192912 w 2205685"/>
              <a:gd name="connsiteY58" fmla="*/ 1270806 h 1328679"/>
              <a:gd name="connsiteX59" fmla="*/ 250786 w 2205685"/>
              <a:gd name="connsiteY59" fmla="*/ 1328679 h 132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05685" h="1328679">
                <a:moveTo>
                  <a:pt x="2195332" y="1131910"/>
                </a:moveTo>
                <a:cubicBezTo>
                  <a:pt x="2143033" y="1053460"/>
                  <a:pt x="2205685" y="1149164"/>
                  <a:pt x="2125884" y="1016163"/>
                </a:cubicBezTo>
                <a:cubicBezTo>
                  <a:pt x="2118727" y="1004234"/>
                  <a:pt x="2108385" y="994151"/>
                  <a:pt x="2102735" y="981439"/>
                </a:cubicBezTo>
                <a:cubicBezTo>
                  <a:pt x="2047641" y="857476"/>
                  <a:pt x="2108825" y="955849"/>
                  <a:pt x="2056436" y="877267"/>
                </a:cubicBezTo>
                <a:cubicBezTo>
                  <a:pt x="2032664" y="805946"/>
                  <a:pt x="2059854" y="882063"/>
                  <a:pt x="2021712" y="796244"/>
                </a:cubicBezTo>
                <a:cubicBezTo>
                  <a:pt x="2013274" y="777257"/>
                  <a:pt x="2005858" y="757824"/>
                  <a:pt x="1998563" y="738370"/>
                </a:cubicBezTo>
                <a:cubicBezTo>
                  <a:pt x="1994279" y="726946"/>
                  <a:pt x="1992444" y="714559"/>
                  <a:pt x="1986988" y="703646"/>
                </a:cubicBezTo>
                <a:cubicBezTo>
                  <a:pt x="1963235" y="656140"/>
                  <a:pt x="1969401" y="681663"/>
                  <a:pt x="1940689" y="645773"/>
                </a:cubicBezTo>
                <a:cubicBezTo>
                  <a:pt x="1896593" y="590653"/>
                  <a:pt x="1942346" y="627586"/>
                  <a:pt x="1882816" y="587899"/>
                </a:cubicBezTo>
                <a:cubicBezTo>
                  <a:pt x="1875100" y="576324"/>
                  <a:pt x="1868827" y="563644"/>
                  <a:pt x="1859667" y="553175"/>
                </a:cubicBezTo>
                <a:cubicBezTo>
                  <a:pt x="1841702" y="532643"/>
                  <a:pt x="1816926" y="518002"/>
                  <a:pt x="1801793" y="495302"/>
                </a:cubicBezTo>
                <a:lnTo>
                  <a:pt x="1755494" y="425854"/>
                </a:lnTo>
                <a:cubicBezTo>
                  <a:pt x="1751636" y="414279"/>
                  <a:pt x="1749376" y="402043"/>
                  <a:pt x="1743920" y="391130"/>
                </a:cubicBezTo>
                <a:cubicBezTo>
                  <a:pt x="1737699" y="378687"/>
                  <a:pt x="1726420" y="369118"/>
                  <a:pt x="1720770" y="356406"/>
                </a:cubicBezTo>
                <a:cubicBezTo>
                  <a:pt x="1710860" y="334108"/>
                  <a:pt x="1714875" y="304212"/>
                  <a:pt x="1697621" y="286958"/>
                </a:cubicBezTo>
                <a:lnTo>
                  <a:pt x="1651322" y="240659"/>
                </a:lnTo>
                <a:cubicBezTo>
                  <a:pt x="1643606" y="225226"/>
                  <a:pt x="1634581" y="210380"/>
                  <a:pt x="1628173" y="194360"/>
                </a:cubicBezTo>
                <a:cubicBezTo>
                  <a:pt x="1613747" y="158295"/>
                  <a:pt x="1601976" y="116983"/>
                  <a:pt x="1593449" y="78613"/>
                </a:cubicBezTo>
                <a:cubicBezTo>
                  <a:pt x="1589181" y="59408"/>
                  <a:pt x="1585732" y="40031"/>
                  <a:pt x="1581874" y="20740"/>
                </a:cubicBezTo>
                <a:cubicBezTo>
                  <a:pt x="1554117" y="104016"/>
                  <a:pt x="1587801" y="0"/>
                  <a:pt x="1558725" y="101763"/>
                </a:cubicBezTo>
                <a:cubicBezTo>
                  <a:pt x="1555373" y="113494"/>
                  <a:pt x="1551008" y="124912"/>
                  <a:pt x="1547150" y="136487"/>
                </a:cubicBezTo>
                <a:cubicBezTo>
                  <a:pt x="1543292" y="159636"/>
                  <a:pt x="1549217" y="186838"/>
                  <a:pt x="1535576" y="205935"/>
                </a:cubicBezTo>
                <a:cubicBezTo>
                  <a:pt x="1526330" y="218880"/>
                  <a:pt x="1503899" y="211244"/>
                  <a:pt x="1489277" y="217510"/>
                </a:cubicBezTo>
                <a:cubicBezTo>
                  <a:pt x="1463725" y="228461"/>
                  <a:pt x="1450071" y="245141"/>
                  <a:pt x="1431403" y="263808"/>
                </a:cubicBezTo>
                <a:cubicBezTo>
                  <a:pt x="1419828" y="259950"/>
                  <a:pt x="1406310" y="259724"/>
                  <a:pt x="1396679" y="252234"/>
                </a:cubicBezTo>
                <a:cubicBezTo>
                  <a:pt x="1370837" y="232135"/>
                  <a:pt x="1327231" y="182786"/>
                  <a:pt x="1327231" y="182786"/>
                </a:cubicBezTo>
                <a:cubicBezTo>
                  <a:pt x="1291023" y="200890"/>
                  <a:pt x="1269670" y="205465"/>
                  <a:pt x="1246208" y="240659"/>
                </a:cubicBezTo>
                <a:cubicBezTo>
                  <a:pt x="1186110" y="330807"/>
                  <a:pt x="1283576" y="226443"/>
                  <a:pt x="1211484" y="298532"/>
                </a:cubicBezTo>
                <a:cubicBezTo>
                  <a:pt x="1206609" y="313158"/>
                  <a:pt x="1199459" y="351866"/>
                  <a:pt x="1176760" y="356406"/>
                </a:cubicBezTo>
                <a:cubicBezTo>
                  <a:pt x="1164796" y="358799"/>
                  <a:pt x="1153611" y="348689"/>
                  <a:pt x="1142036" y="344831"/>
                </a:cubicBezTo>
                <a:cubicBezTo>
                  <a:pt x="1126603" y="348689"/>
                  <a:pt x="1106986" y="345157"/>
                  <a:pt x="1095738" y="356406"/>
                </a:cubicBezTo>
                <a:cubicBezTo>
                  <a:pt x="1084489" y="367655"/>
                  <a:pt x="1090430" y="388083"/>
                  <a:pt x="1084163" y="402705"/>
                </a:cubicBezTo>
                <a:cubicBezTo>
                  <a:pt x="1078683" y="415491"/>
                  <a:pt x="1068730" y="425854"/>
                  <a:pt x="1061013" y="437429"/>
                </a:cubicBezTo>
                <a:cubicBezTo>
                  <a:pt x="1030148" y="530026"/>
                  <a:pt x="1061013" y="499161"/>
                  <a:pt x="968416" y="530026"/>
                </a:cubicBezTo>
                <a:cubicBezTo>
                  <a:pt x="960700" y="541601"/>
                  <a:pt x="957709" y="558529"/>
                  <a:pt x="945267" y="564750"/>
                </a:cubicBezTo>
                <a:cubicBezTo>
                  <a:pt x="849055" y="612856"/>
                  <a:pt x="899854" y="576767"/>
                  <a:pt x="852669" y="553175"/>
                </a:cubicBezTo>
                <a:cubicBezTo>
                  <a:pt x="838440" y="546061"/>
                  <a:pt x="821803" y="545459"/>
                  <a:pt x="806370" y="541601"/>
                </a:cubicBezTo>
                <a:cubicBezTo>
                  <a:pt x="790937" y="545459"/>
                  <a:pt x="774300" y="546061"/>
                  <a:pt x="760072" y="553175"/>
                </a:cubicBezTo>
                <a:cubicBezTo>
                  <a:pt x="730746" y="567838"/>
                  <a:pt x="738310" y="590602"/>
                  <a:pt x="713773" y="611049"/>
                </a:cubicBezTo>
                <a:cubicBezTo>
                  <a:pt x="700518" y="622095"/>
                  <a:pt x="682907" y="626482"/>
                  <a:pt x="667474" y="634198"/>
                </a:cubicBezTo>
                <a:cubicBezTo>
                  <a:pt x="644325" y="630340"/>
                  <a:pt x="620936" y="627715"/>
                  <a:pt x="598026" y="622624"/>
                </a:cubicBezTo>
                <a:cubicBezTo>
                  <a:pt x="586116" y="619977"/>
                  <a:pt x="570924" y="601522"/>
                  <a:pt x="563302" y="611049"/>
                </a:cubicBezTo>
                <a:cubicBezTo>
                  <a:pt x="548641" y="629375"/>
                  <a:pt x="561259" y="659051"/>
                  <a:pt x="551727" y="680497"/>
                </a:cubicBezTo>
                <a:cubicBezTo>
                  <a:pt x="545079" y="695455"/>
                  <a:pt x="530323" y="705707"/>
                  <a:pt x="517003" y="715221"/>
                </a:cubicBezTo>
                <a:cubicBezTo>
                  <a:pt x="479732" y="741844"/>
                  <a:pt x="457268" y="741057"/>
                  <a:pt x="412831" y="749945"/>
                </a:cubicBezTo>
                <a:cubicBezTo>
                  <a:pt x="408973" y="765378"/>
                  <a:pt x="408371" y="782016"/>
                  <a:pt x="401257" y="796244"/>
                </a:cubicBezTo>
                <a:cubicBezTo>
                  <a:pt x="396377" y="806005"/>
                  <a:pt x="384924" y="810872"/>
                  <a:pt x="378107" y="819393"/>
                </a:cubicBezTo>
                <a:cubicBezTo>
                  <a:pt x="369417" y="830256"/>
                  <a:pt x="362674" y="842542"/>
                  <a:pt x="354958" y="854117"/>
                </a:cubicBezTo>
                <a:cubicBezTo>
                  <a:pt x="324092" y="850259"/>
                  <a:pt x="292964" y="848107"/>
                  <a:pt x="262360" y="842543"/>
                </a:cubicBezTo>
                <a:cubicBezTo>
                  <a:pt x="250356" y="840360"/>
                  <a:pt x="238964" y="826437"/>
                  <a:pt x="227636" y="830968"/>
                </a:cubicBezTo>
                <a:cubicBezTo>
                  <a:pt x="214720" y="836134"/>
                  <a:pt x="212203" y="854117"/>
                  <a:pt x="204487" y="865692"/>
                </a:cubicBezTo>
                <a:cubicBezTo>
                  <a:pt x="186994" y="935661"/>
                  <a:pt x="197941" y="896904"/>
                  <a:pt x="169763" y="981439"/>
                </a:cubicBezTo>
                <a:lnTo>
                  <a:pt x="158188" y="1016163"/>
                </a:lnTo>
                <a:cubicBezTo>
                  <a:pt x="53755" y="990054"/>
                  <a:pt x="95774" y="982952"/>
                  <a:pt x="30867" y="1004588"/>
                </a:cubicBezTo>
                <a:cubicBezTo>
                  <a:pt x="23150" y="1027737"/>
                  <a:pt x="0" y="1050887"/>
                  <a:pt x="7717" y="1074036"/>
                </a:cubicBezTo>
                <a:cubicBezTo>
                  <a:pt x="11575" y="1085611"/>
                  <a:pt x="12200" y="1098832"/>
                  <a:pt x="19292" y="1108760"/>
                </a:cubicBezTo>
                <a:cubicBezTo>
                  <a:pt x="53621" y="1156820"/>
                  <a:pt x="56400" y="1151995"/>
                  <a:pt x="100315" y="1166634"/>
                </a:cubicBezTo>
                <a:cubicBezTo>
                  <a:pt x="123464" y="1189783"/>
                  <a:pt x="151603" y="1208842"/>
                  <a:pt x="169763" y="1236082"/>
                </a:cubicBezTo>
                <a:cubicBezTo>
                  <a:pt x="177479" y="1247657"/>
                  <a:pt x="183859" y="1260244"/>
                  <a:pt x="192912" y="1270806"/>
                </a:cubicBezTo>
                <a:cubicBezTo>
                  <a:pt x="192938" y="1270836"/>
                  <a:pt x="236310" y="1314204"/>
                  <a:pt x="250786" y="1328679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1475656" y="1124744"/>
            <a:ext cx="2475560" cy="4123890"/>
          </a:xfrm>
          <a:custGeom>
            <a:avLst/>
            <a:gdLst>
              <a:gd name="connsiteX0" fmla="*/ 2475560 w 2475560"/>
              <a:gd name="connsiteY0" fmla="*/ 1614934 h 4123890"/>
              <a:gd name="connsiteX1" fmla="*/ 2394537 w 2475560"/>
              <a:gd name="connsiteY1" fmla="*/ 1591785 h 4123890"/>
              <a:gd name="connsiteX2" fmla="*/ 2359813 w 2475560"/>
              <a:gd name="connsiteY2" fmla="*/ 1580210 h 4123890"/>
              <a:gd name="connsiteX3" fmla="*/ 2290365 w 2475560"/>
              <a:gd name="connsiteY3" fmla="*/ 1522337 h 4123890"/>
              <a:gd name="connsiteX4" fmla="*/ 2220917 w 2475560"/>
              <a:gd name="connsiteY4" fmla="*/ 1476038 h 4123890"/>
              <a:gd name="connsiteX5" fmla="*/ 2197768 w 2475560"/>
              <a:gd name="connsiteY5" fmla="*/ 1452888 h 4123890"/>
              <a:gd name="connsiteX6" fmla="*/ 2151469 w 2475560"/>
              <a:gd name="connsiteY6" fmla="*/ 1429739 h 4123890"/>
              <a:gd name="connsiteX7" fmla="*/ 2093595 w 2475560"/>
              <a:gd name="connsiteY7" fmla="*/ 1395015 h 4123890"/>
              <a:gd name="connsiteX8" fmla="*/ 2035722 w 2475560"/>
              <a:gd name="connsiteY8" fmla="*/ 1337142 h 4123890"/>
              <a:gd name="connsiteX9" fmla="*/ 2012573 w 2475560"/>
              <a:gd name="connsiteY9" fmla="*/ 1313992 h 4123890"/>
              <a:gd name="connsiteX10" fmla="*/ 1966274 w 2475560"/>
              <a:gd name="connsiteY10" fmla="*/ 1279268 h 4123890"/>
              <a:gd name="connsiteX11" fmla="*/ 1908400 w 2475560"/>
              <a:gd name="connsiteY11" fmla="*/ 1232969 h 4123890"/>
              <a:gd name="connsiteX12" fmla="*/ 1873676 w 2475560"/>
              <a:gd name="connsiteY12" fmla="*/ 1186671 h 4123890"/>
              <a:gd name="connsiteX13" fmla="*/ 1850527 w 2475560"/>
              <a:gd name="connsiteY13" fmla="*/ 1151947 h 4123890"/>
              <a:gd name="connsiteX14" fmla="*/ 1815803 w 2475560"/>
              <a:gd name="connsiteY14" fmla="*/ 1140372 h 4123890"/>
              <a:gd name="connsiteX15" fmla="*/ 1757930 w 2475560"/>
              <a:gd name="connsiteY15" fmla="*/ 1070924 h 4123890"/>
              <a:gd name="connsiteX16" fmla="*/ 1711631 w 2475560"/>
              <a:gd name="connsiteY16" fmla="*/ 1013051 h 4123890"/>
              <a:gd name="connsiteX17" fmla="*/ 1665332 w 2475560"/>
              <a:gd name="connsiteY17" fmla="*/ 978326 h 4123890"/>
              <a:gd name="connsiteX18" fmla="*/ 1584309 w 2475560"/>
              <a:gd name="connsiteY18" fmla="*/ 897304 h 4123890"/>
              <a:gd name="connsiteX19" fmla="*/ 1538011 w 2475560"/>
              <a:gd name="connsiteY19" fmla="*/ 851005 h 4123890"/>
              <a:gd name="connsiteX20" fmla="*/ 1491712 w 2475560"/>
              <a:gd name="connsiteY20" fmla="*/ 827856 h 4123890"/>
              <a:gd name="connsiteX21" fmla="*/ 1422264 w 2475560"/>
              <a:gd name="connsiteY21" fmla="*/ 758407 h 4123890"/>
              <a:gd name="connsiteX22" fmla="*/ 1399114 w 2475560"/>
              <a:gd name="connsiteY22" fmla="*/ 735258 h 4123890"/>
              <a:gd name="connsiteX23" fmla="*/ 1364390 w 2475560"/>
              <a:gd name="connsiteY23" fmla="*/ 712109 h 4123890"/>
              <a:gd name="connsiteX24" fmla="*/ 1294942 w 2475560"/>
              <a:gd name="connsiteY24" fmla="*/ 642661 h 4123890"/>
              <a:gd name="connsiteX25" fmla="*/ 1213919 w 2475560"/>
              <a:gd name="connsiteY25" fmla="*/ 573213 h 4123890"/>
              <a:gd name="connsiteX26" fmla="*/ 1190770 w 2475560"/>
              <a:gd name="connsiteY26" fmla="*/ 538488 h 4123890"/>
              <a:gd name="connsiteX27" fmla="*/ 1156046 w 2475560"/>
              <a:gd name="connsiteY27" fmla="*/ 503764 h 4123890"/>
              <a:gd name="connsiteX28" fmla="*/ 1132897 w 2475560"/>
              <a:gd name="connsiteY28" fmla="*/ 457466 h 4123890"/>
              <a:gd name="connsiteX29" fmla="*/ 1075023 w 2475560"/>
              <a:gd name="connsiteY29" fmla="*/ 422742 h 4123890"/>
              <a:gd name="connsiteX30" fmla="*/ 1005575 w 2475560"/>
              <a:gd name="connsiteY30" fmla="*/ 364868 h 4123890"/>
              <a:gd name="connsiteX31" fmla="*/ 994000 w 2475560"/>
              <a:gd name="connsiteY31" fmla="*/ 330144 h 4123890"/>
              <a:gd name="connsiteX32" fmla="*/ 912978 w 2475560"/>
              <a:gd name="connsiteY32" fmla="*/ 214397 h 4123890"/>
              <a:gd name="connsiteX33" fmla="*/ 866679 w 2475560"/>
              <a:gd name="connsiteY33" fmla="*/ 121800 h 4123890"/>
              <a:gd name="connsiteX34" fmla="*/ 820380 w 2475560"/>
              <a:gd name="connsiteY34" fmla="*/ 63926 h 4123890"/>
              <a:gd name="connsiteX35" fmla="*/ 808806 w 2475560"/>
              <a:gd name="connsiteY35" fmla="*/ 29202 h 4123890"/>
              <a:gd name="connsiteX36" fmla="*/ 785656 w 2475560"/>
              <a:gd name="connsiteY36" fmla="*/ 6053 h 4123890"/>
              <a:gd name="connsiteX37" fmla="*/ 774081 w 2475560"/>
              <a:gd name="connsiteY37" fmla="*/ 52352 h 4123890"/>
              <a:gd name="connsiteX38" fmla="*/ 785656 w 2475560"/>
              <a:gd name="connsiteY38" fmla="*/ 144949 h 4123890"/>
              <a:gd name="connsiteX39" fmla="*/ 797231 w 2475560"/>
              <a:gd name="connsiteY39" fmla="*/ 202823 h 4123890"/>
              <a:gd name="connsiteX40" fmla="*/ 785656 w 2475560"/>
              <a:gd name="connsiteY40" fmla="*/ 237547 h 4123890"/>
              <a:gd name="connsiteX41" fmla="*/ 797231 w 2475560"/>
              <a:gd name="connsiteY41" fmla="*/ 306995 h 4123890"/>
              <a:gd name="connsiteX42" fmla="*/ 808806 w 2475560"/>
              <a:gd name="connsiteY42" fmla="*/ 341719 h 4123890"/>
              <a:gd name="connsiteX43" fmla="*/ 820380 w 2475560"/>
              <a:gd name="connsiteY43" fmla="*/ 411167 h 4123890"/>
              <a:gd name="connsiteX44" fmla="*/ 785656 w 2475560"/>
              <a:gd name="connsiteY44" fmla="*/ 422742 h 4123890"/>
              <a:gd name="connsiteX45" fmla="*/ 774081 w 2475560"/>
              <a:gd name="connsiteY45" fmla="*/ 457466 h 4123890"/>
              <a:gd name="connsiteX46" fmla="*/ 797231 w 2475560"/>
              <a:gd name="connsiteY46" fmla="*/ 596362 h 4123890"/>
              <a:gd name="connsiteX47" fmla="*/ 820380 w 2475560"/>
              <a:gd name="connsiteY47" fmla="*/ 631086 h 4123890"/>
              <a:gd name="connsiteX48" fmla="*/ 750932 w 2475560"/>
              <a:gd name="connsiteY48" fmla="*/ 619511 h 4123890"/>
              <a:gd name="connsiteX49" fmla="*/ 797231 w 2475560"/>
              <a:gd name="connsiteY49" fmla="*/ 723683 h 4123890"/>
              <a:gd name="connsiteX50" fmla="*/ 808806 w 2475560"/>
              <a:gd name="connsiteY50" fmla="*/ 758407 h 4123890"/>
              <a:gd name="connsiteX51" fmla="*/ 866679 w 2475560"/>
              <a:gd name="connsiteY51" fmla="*/ 827856 h 4123890"/>
              <a:gd name="connsiteX52" fmla="*/ 901403 w 2475560"/>
              <a:gd name="connsiteY52" fmla="*/ 862580 h 4123890"/>
              <a:gd name="connsiteX53" fmla="*/ 959276 w 2475560"/>
              <a:gd name="connsiteY53" fmla="*/ 955177 h 4123890"/>
              <a:gd name="connsiteX54" fmla="*/ 982426 w 2475560"/>
              <a:gd name="connsiteY54" fmla="*/ 1036200 h 4123890"/>
              <a:gd name="connsiteX55" fmla="*/ 1051874 w 2475560"/>
              <a:gd name="connsiteY55" fmla="*/ 1151947 h 4123890"/>
              <a:gd name="connsiteX56" fmla="*/ 1063449 w 2475560"/>
              <a:gd name="connsiteY56" fmla="*/ 1279268 h 4123890"/>
              <a:gd name="connsiteX57" fmla="*/ 1109747 w 2475560"/>
              <a:gd name="connsiteY57" fmla="*/ 1429739 h 4123890"/>
              <a:gd name="connsiteX58" fmla="*/ 1306517 w 2475560"/>
              <a:gd name="connsiteY58" fmla="*/ 1638083 h 4123890"/>
              <a:gd name="connsiteX59" fmla="*/ 1352816 w 2475560"/>
              <a:gd name="connsiteY59" fmla="*/ 1661233 h 4123890"/>
              <a:gd name="connsiteX60" fmla="*/ 1456988 w 2475560"/>
              <a:gd name="connsiteY60" fmla="*/ 1719106 h 4123890"/>
              <a:gd name="connsiteX61" fmla="*/ 1480137 w 2475560"/>
              <a:gd name="connsiteY61" fmla="*/ 1753830 h 4123890"/>
              <a:gd name="connsiteX62" fmla="*/ 1445413 w 2475560"/>
              <a:gd name="connsiteY62" fmla="*/ 1811704 h 4123890"/>
              <a:gd name="connsiteX63" fmla="*/ 1352816 w 2475560"/>
              <a:gd name="connsiteY63" fmla="*/ 1869577 h 4123890"/>
              <a:gd name="connsiteX64" fmla="*/ 1318092 w 2475560"/>
              <a:gd name="connsiteY64" fmla="*/ 1881152 h 4123890"/>
              <a:gd name="connsiteX65" fmla="*/ 1202345 w 2475560"/>
              <a:gd name="connsiteY65" fmla="*/ 1927451 h 4123890"/>
              <a:gd name="connsiteX66" fmla="*/ 1121322 w 2475560"/>
              <a:gd name="connsiteY66" fmla="*/ 1996899 h 4123890"/>
              <a:gd name="connsiteX67" fmla="*/ 1051874 w 2475560"/>
              <a:gd name="connsiteY67" fmla="*/ 2077921 h 4123890"/>
              <a:gd name="connsiteX68" fmla="*/ 1028725 w 2475560"/>
              <a:gd name="connsiteY68" fmla="*/ 2101071 h 4123890"/>
              <a:gd name="connsiteX69" fmla="*/ 1017150 w 2475560"/>
              <a:gd name="connsiteY69" fmla="*/ 2147369 h 4123890"/>
              <a:gd name="connsiteX70" fmla="*/ 959276 w 2475560"/>
              <a:gd name="connsiteY70" fmla="*/ 2205243 h 4123890"/>
              <a:gd name="connsiteX71" fmla="*/ 878254 w 2475560"/>
              <a:gd name="connsiteY71" fmla="*/ 2309415 h 4123890"/>
              <a:gd name="connsiteX72" fmla="*/ 855104 w 2475560"/>
              <a:gd name="connsiteY72" fmla="*/ 2378863 h 4123890"/>
              <a:gd name="connsiteX73" fmla="*/ 843530 w 2475560"/>
              <a:gd name="connsiteY73" fmla="*/ 2413587 h 4123890"/>
              <a:gd name="connsiteX74" fmla="*/ 820380 w 2475560"/>
              <a:gd name="connsiteY74" fmla="*/ 2436737 h 4123890"/>
              <a:gd name="connsiteX75" fmla="*/ 797231 w 2475560"/>
              <a:gd name="connsiteY75" fmla="*/ 2506185 h 4123890"/>
              <a:gd name="connsiteX76" fmla="*/ 774081 w 2475560"/>
              <a:gd name="connsiteY76" fmla="*/ 2529334 h 4123890"/>
              <a:gd name="connsiteX77" fmla="*/ 704633 w 2475560"/>
              <a:gd name="connsiteY77" fmla="*/ 2621932 h 4123890"/>
              <a:gd name="connsiteX78" fmla="*/ 669909 w 2475560"/>
              <a:gd name="connsiteY78" fmla="*/ 2656656 h 4123890"/>
              <a:gd name="connsiteX79" fmla="*/ 623611 w 2475560"/>
              <a:gd name="connsiteY79" fmla="*/ 2726104 h 4123890"/>
              <a:gd name="connsiteX80" fmla="*/ 565737 w 2475560"/>
              <a:gd name="connsiteY80" fmla="*/ 2795552 h 4123890"/>
              <a:gd name="connsiteX81" fmla="*/ 531013 w 2475560"/>
              <a:gd name="connsiteY81" fmla="*/ 2865000 h 4123890"/>
              <a:gd name="connsiteX82" fmla="*/ 461565 w 2475560"/>
              <a:gd name="connsiteY82" fmla="*/ 2934448 h 4123890"/>
              <a:gd name="connsiteX83" fmla="*/ 357393 w 2475560"/>
              <a:gd name="connsiteY83" fmla="*/ 3084919 h 4123890"/>
              <a:gd name="connsiteX84" fmla="*/ 334244 w 2475560"/>
              <a:gd name="connsiteY84" fmla="*/ 3119643 h 4123890"/>
              <a:gd name="connsiteX85" fmla="*/ 311094 w 2475560"/>
              <a:gd name="connsiteY85" fmla="*/ 3154367 h 4123890"/>
              <a:gd name="connsiteX86" fmla="*/ 299519 w 2475560"/>
              <a:gd name="connsiteY86" fmla="*/ 3200666 h 4123890"/>
              <a:gd name="connsiteX87" fmla="*/ 287945 w 2475560"/>
              <a:gd name="connsiteY87" fmla="*/ 3235390 h 4123890"/>
              <a:gd name="connsiteX88" fmla="*/ 276370 w 2475560"/>
              <a:gd name="connsiteY88" fmla="*/ 3304838 h 4123890"/>
              <a:gd name="connsiteX89" fmla="*/ 264795 w 2475560"/>
              <a:gd name="connsiteY89" fmla="*/ 3351137 h 4123890"/>
              <a:gd name="connsiteX90" fmla="*/ 241646 w 2475560"/>
              <a:gd name="connsiteY90" fmla="*/ 3478458 h 4123890"/>
              <a:gd name="connsiteX91" fmla="*/ 218497 w 2475560"/>
              <a:gd name="connsiteY91" fmla="*/ 3571056 h 4123890"/>
              <a:gd name="connsiteX92" fmla="*/ 195347 w 2475560"/>
              <a:gd name="connsiteY92" fmla="*/ 3617354 h 4123890"/>
              <a:gd name="connsiteX93" fmla="*/ 183773 w 2475560"/>
              <a:gd name="connsiteY93" fmla="*/ 3652078 h 4123890"/>
              <a:gd name="connsiteX94" fmla="*/ 172198 w 2475560"/>
              <a:gd name="connsiteY94" fmla="*/ 3698377 h 4123890"/>
              <a:gd name="connsiteX95" fmla="*/ 149049 w 2475560"/>
              <a:gd name="connsiteY95" fmla="*/ 3733101 h 4123890"/>
              <a:gd name="connsiteX96" fmla="*/ 125899 w 2475560"/>
              <a:gd name="connsiteY96" fmla="*/ 3825699 h 4123890"/>
              <a:gd name="connsiteX97" fmla="*/ 56451 w 2475560"/>
              <a:gd name="connsiteY97" fmla="*/ 3987744 h 4123890"/>
              <a:gd name="connsiteX98" fmla="*/ 44876 w 2475560"/>
              <a:gd name="connsiteY98" fmla="*/ 4045618 h 4123890"/>
              <a:gd name="connsiteX99" fmla="*/ 21727 w 2475560"/>
              <a:gd name="connsiteY99" fmla="*/ 4080342 h 4123890"/>
              <a:gd name="connsiteX100" fmla="*/ 10152 w 2475560"/>
              <a:gd name="connsiteY100" fmla="*/ 4115066 h 4123890"/>
              <a:gd name="connsiteX101" fmla="*/ 56451 w 2475560"/>
              <a:gd name="connsiteY101" fmla="*/ 4103491 h 4123890"/>
              <a:gd name="connsiteX102" fmla="*/ 149049 w 2475560"/>
              <a:gd name="connsiteY102" fmla="*/ 4034043 h 4123890"/>
              <a:gd name="connsiteX103" fmla="*/ 218497 w 2475560"/>
              <a:gd name="connsiteY103" fmla="*/ 3987744 h 4123890"/>
              <a:gd name="connsiteX104" fmla="*/ 253221 w 2475560"/>
              <a:gd name="connsiteY104" fmla="*/ 3941445 h 4123890"/>
              <a:gd name="connsiteX105" fmla="*/ 287945 w 2475560"/>
              <a:gd name="connsiteY105" fmla="*/ 3918296 h 4123890"/>
              <a:gd name="connsiteX106" fmla="*/ 334244 w 2475560"/>
              <a:gd name="connsiteY106" fmla="*/ 3883572 h 4123890"/>
              <a:gd name="connsiteX107" fmla="*/ 357393 w 2475560"/>
              <a:gd name="connsiteY107" fmla="*/ 3848848 h 4123890"/>
              <a:gd name="connsiteX108" fmla="*/ 426841 w 2475560"/>
              <a:gd name="connsiteY108" fmla="*/ 3802549 h 4123890"/>
              <a:gd name="connsiteX109" fmla="*/ 473140 w 2475560"/>
              <a:gd name="connsiteY109" fmla="*/ 3744676 h 4123890"/>
              <a:gd name="connsiteX110" fmla="*/ 484714 w 2475560"/>
              <a:gd name="connsiteY110" fmla="*/ 3709952 h 4123890"/>
              <a:gd name="connsiteX111" fmla="*/ 554163 w 2475560"/>
              <a:gd name="connsiteY111" fmla="*/ 3640504 h 4123890"/>
              <a:gd name="connsiteX112" fmla="*/ 600461 w 2475560"/>
              <a:gd name="connsiteY112" fmla="*/ 3582630 h 4123890"/>
              <a:gd name="connsiteX113" fmla="*/ 693059 w 2475560"/>
              <a:gd name="connsiteY113" fmla="*/ 3501607 h 4123890"/>
              <a:gd name="connsiteX114" fmla="*/ 750932 w 2475560"/>
              <a:gd name="connsiteY114" fmla="*/ 3420585 h 4123890"/>
              <a:gd name="connsiteX115" fmla="*/ 774081 w 2475560"/>
              <a:gd name="connsiteY115" fmla="*/ 3397435 h 4123890"/>
              <a:gd name="connsiteX116" fmla="*/ 820380 w 2475560"/>
              <a:gd name="connsiteY116" fmla="*/ 3362711 h 4123890"/>
              <a:gd name="connsiteX117" fmla="*/ 901403 w 2475560"/>
              <a:gd name="connsiteY117" fmla="*/ 3270114 h 4123890"/>
              <a:gd name="connsiteX118" fmla="*/ 982426 w 2475560"/>
              <a:gd name="connsiteY118" fmla="*/ 3200666 h 4123890"/>
              <a:gd name="connsiteX119" fmla="*/ 1005575 w 2475560"/>
              <a:gd name="connsiteY119" fmla="*/ 3177516 h 4123890"/>
              <a:gd name="connsiteX120" fmla="*/ 1075023 w 2475560"/>
              <a:gd name="connsiteY120" fmla="*/ 3084919 h 4123890"/>
              <a:gd name="connsiteX121" fmla="*/ 1098173 w 2475560"/>
              <a:gd name="connsiteY121" fmla="*/ 3050195 h 4123890"/>
              <a:gd name="connsiteX122" fmla="*/ 1144471 w 2475560"/>
              <a:gd name="connsiteY122" fmla="*/ 3003896 h 4123890"/>
              <a:gd name="connsiteX123" fmla="*/ 1225494 w 2475560"/>
              <a:gd name="connsiteY123" fmla="*/ 2946023 h 4123890"/>
              <a:gd name="connsiteX124" fmla="*/ 1283368 w 2475560"/>
              <a:gd name="connsiteY124" fmla="*/ 2876575 h 4123890"/>
              <a:gd name="connsiteX125" fmla="*/ 1329666 w 2475560"/>
              <a:gd name="connsiteY125" fmla="*/ 2841851 h 4123890"/>
              <a:gd name="connsiteX126" fmla="*/ 1352816 w 2475560"/>
              <a:gd name="connsiteY126" fmla="*/ 2807126 h 4123890"/>
              <a:gd name="connsiteX127" fmla="*/ 1422264 w 2475560"/>
              <a:gd name="connsiteY127" fmla="*/ 2737678 h 4123890"/>
              <a:gd name="connsiteX128" fmla="*/ 1514861 w 2475560"/>
              <a:gd name="connsiteY128" fmla="*/ 2633506 h 4123890"/>
              <a:gd name="connsiteX129" fmla="*/ 1561160 w 2475560"/>
              <a:gd name="connsiteY129" fmla="*/ 2575633 h 4123890"/>
              <a:gd name="connsiteX130" fmla="*/ 1572735 w 2475560"/>
              <a:gd name="connsiteY130" fmla="*/ 2540909 h 4123890"/>
              <a:gd name="connsiteX131" fmla="*/ 1607459 w 2475560"/>
              <a:gd name="connsiteY131" fmla="*/ 2517759 h 4123890"/>
              <a:gd name="connsiteX132" fmla="*/ 1688481 w 2475560"/>
              <a:gd name="connsiteY132" fmla="*/ 2471461 h 4123890"/>
              <a:gd name="connsiteX133" fmla="*/ 1723206 w 2475560"/>
              <a:gd name="connsiteY133" fmla="*/ 2436737 h 4123890"/>
              <a:gd name="connsiteX134" fmla="*/ 1792654 w 2475560"/>
              <a:gd name="connsiteY134" fmla="*/ 2413587 h 4123890"/>
              <a:gd name="connsiteX135" fmla="*/ 1885251 w 2475560"/>
              <a:gd name="connsiteY135" fmla="*/ 2367288 h 4123890"/>
              <a:gd name="connsiteX136" fmla="*/ 1954699 w 2475560"/>
              <a:gd name="connsiteY136" fmla="*/ 2320990 h 4123890"/>
              <a:gd name="connsiteX137" fmla="*/ 1989423 w 2475560"/>
              <a:gd name="connsiteY137" fmla="*/ 2309415 h 4123890"/>
              <a:gd name="connsiteX138" fmla="*/ 2058871 w 2475560"/>
              <a:gd name="connsiteY138" fmla="*/ 2251542 h 4123890"/>
              <a:gd name="connsiteX139" fmla="*/ 2093595 w 2475560"/>
              <a:gd name="connsiteY139" fmla="*/ 2239967 h 4123890"/>
              <a:gd name="connsiteX140" fmla="*/ 2209342 w 2475560"/>
              <a:gd name="connsiteY140" fmla="*/ 2170519 h 4123890"/>
              <a:gd name="connsiteX141" fmla="*/ 2244066 w 2475560"/>
              <a:gd name="connsiteY141" fmla="*/ 2147369 h 4123890"/>
              <a:gd name="connsiteX142" fmla="*/ 2301940 w 2475560"/>
              <a:gd name="connsiteY142" fmla="*/ 2135795 h 4123890"/>
              <a:gd name="connsiteX143" fmla="*/ 2336664 w 2475560"/>
              <a:gd name="connsiteY143" fmla="*/ 2112645 h 412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475560" h="4123890">
                <a:moveTo>
                  <a:pt x="2475560" y="1614934"/>
                </a:moveTo>
                <a:lnTo>
                  <a:pt x="2394537" y="1591785"/>
                </a:lnTo>
                <a:cubicBezTo>
                  <a:pt x="2382851" y="1588279"/>
                  <a:pt x="2369965" y="1586978"/>
                  <a:pt x="2359813" y="1580210"/>
                </a:cubicBezTo>
                <a:cubicBezTo>
                  <a:pt x="2334740" y="1563495"/>
                  <a:pt x="2314472" y="1540417"/>
                  <a:pt x="2290365" y="1522337"/>
                </a:cubicBezTo>
                <a:cubicBezTo>
                  <a:pt x="2268107" y="1505644"/>
                  <a:pt x="2240590" y="1495712"/>
                  <a:pt x="2220917" y="1476038"/>
                </a:cubicBezTo>
                <a:cubicBezTo>
                  <a:pt x="2213201" y="1468321"/>
                  <a:pt x="2206848" y="1458941"/>
                  <a:pt x="2197768" y="1452888"/>
                </a:cubicBezTo>
                <a:cubicBezTo>
                  <a:pt x="2183411" y="1443317"/>
                  <a:pt x="2165826" y="1439310"/>
                  <a:pt x="2151469" y="1429739"/>
                </a:cubicBezTo>
                <a:cubicBezTo>
                  <a:pt x="2087914" y="1387370"/>
                  <a:pt x="2174200" y="1421884"/>
                  <a:pt x="2093595" y="1395015"/>
                </a:cubicBezTo>
                <a:cubicBezTo>
                  <a:pt x="2053910" y="1335486"/>
                  <a:pt x="2090841" y="1381237"/>
                  <a:pt x="2035722" y="1337142"/>
                </a:cubicBezTo>
                <a:cubicBezTo>
                  <a:pt x="2027201" y="1330325"/>
                  <a:pt x="2020956" y="1320978"/>
                  <a:pt x="2012573" y="1313992"/>
                </a:cubicBezTo>
                <a:cubicBezTo>
                  <a:pt x="1997753" y="1301642"/>
                  <a:pt x="1981972" y="1290481"/>
                  <a:pt x="1966274" y="1279268"/>
                </a:cubicBezTo>
                <a:cubicBezTo>
                  <a:pt x="1935488" y="1257278"/>
                  <a:pt x="1931174" y="1260297"/>
                  <a:pt x="1908400" y="1232969"/>
                </a:cubicBezTo>
                <a:cubicBezTo>
                  <a:pt x="1896050" y="1218149"/>
                  <a:pt x="1884889" y="1202369"/>
                  <a:pt x="1873676" y="1186671"/>
                </a:cubicBezTo>
                <a:cubicBezTo>
                  <a:pt x="1865590" y="1175351"/>
                  <a:pt x="1861390" y="1160637"/>
                  <a:pt x="1850527" y="1151947"/>
                </a:cubicBezTo>
                <a:cubicBezTo>
                  <a:pt x="1841000" y="1144325"/>
                  <a:pt x="1827378" y="1144230"/>
                  <a:pt x="1815803" y="1140372"/>
                </a:cubicBezTo>
                <a:cubicBezTo>
                  <a:pt x="1768429" y="1069310"/>
                  <a:pt x="1820312" y="1142217"/>
                  <a:pt x="1757930" y="1070924"/>
                </a:cubicBezTo>
                <a:cubicBezTo>
                  <a:pt x="1741662" y="1052332"/>
                  <a:pt x="1729100" y="1030520"/>
                  <a:pt x="1711631" y="1013051"/>
                </a:cubicBezTo>
                <a:cubicBezTo>
                  <a:pt x="1697990" y="999410"/>
                  <a:pt x="1679606" y="991303"/>
                  <a:pt x="1665332" y="978326"/>
                </a:cubicBezTo>
                <a:cubicBezTo>
                  <a:pt x="1637070" y="952634"/>
                  <a:pt x="1611317" y="924312"/>
                  <a:pt x="1584309" y="897304"/>
                </a:cubicBezTo>
                <a:cubicBezTo>
                  <a:pt x="1568876" y="881871"/>
                  <a:pt x="1557532" y="860765"/>
                  <a:pt x="1538011" y="851005"/>
                </a:cubicBezTo>
                <a:lnTo>
                  <a:pt x="1491712" y="827856"/>
                </a:lnTo>
                <a:lnTo>
                  <a:pt x="1422264" y="758407"/>
                </a:lnTo>
                <a:cubicBezTo>
                  <a:pt x="1414547" y="750690"/>
                  <a:pt x="1408194" y="741311"/>
                  <a:pt x="1399114" y="735258"/>
                </a:cubicBezTo>
                <a:cubicBezTo>
                  <a:pt x="1387539" y="727542"/>
                  <a:pt x="1374787" y="721351"/>
                  <a:pt x="1364390" y="712109"/>
                </a:cubicBezTo>
                <a:cubicBezTo>
                  <a:pt x="1339921" y="690359"/>
                  <a:pt x="1322182" y="660821"/>
                  <a:pt x="1294942" y="642661"/>
                </a:cubicBezTo>
                <a:cubicBezTo>
                  <a:pt x="1253987" y="615357"/>
                  <a:pt x="1251339" y="616870"/>
                  <a:pt x="1213919" y="573213"/>
                </a:cubicBezTo>
                <a:cubicBezTo>
                  <a:pt x="1204866" y="562651"/>
                  <a:pt x="1199676" y="549175"/>
                  <a:pt x="1190770" y="538488"/>
                </a:cubicBezTo>
                <a:cubicBezTo>
                  <a:pt x="1180291" y="525913"/>
                  <a:pt x="1165560" y="517084"/>
                  <a:pt x="1156046" y="503764"/>
                </a:cubicBezTo>
                <a:cubicBezTo>
                  <a:pt x="1146017" y="489724"/>
                  <a:pt x="1145098" y="469667"/>
                  <a:pt x="1132897" y="457466"/>
                </a:cubicBezTo>
                <a:cubicBezTo>
                  <a:pt x="1116989" y="441558"/>
                  <a:pt x="1094314" y="434317"/>
                  <a:pt x="1075023" y="422742"/>
                </a:cubicBezTo>
                <a:cubicBezTo>
                  <a:pt x="1013423" y="299540"/>
                  <a:pt x="1097504" y="438411"/>
                  <a:pt x="1005575" y="364868"/>
                </a:cubicBezTo>
                <a:cubicBezTo>
                  <a:pt x="996048" y="357246"/>
                  <a:pt x="999925" y="340809"/>
                  <a:pt x="994000" y="330144"/>
                </a:cubicBezTo>
                <a:cubicBezTo>
                  <a:pt x="952803" y="255989"/>
                  <a:pt x="953438" y="275088"/>
                  <a:pt x="912978" y="214397"/>
                </a:cubicBezTo>
                <a:cubicBezTo>
                  <a:pt x="816726" y="70020"/>
                  <a:pt x="915332" y="219106"/>
                  <a:pt x="866679" y="121800"/>
                </a:cubicBezTo>
                <a:cubicBezTo>
                  <a:pt x="852077" y="92596"/>
                  <a:pt x="841913" y="85459"/>
                  <a:pt x="820380" y="63926"/>
                </a:cubicBezTo>
                <a:cubicBezTo>
                  <a:pt x="816522" y="52351"/>
                  <a:pt x="815083" y="39664"/>
                  <a:pt x="808806" y="29202"/>
                </a:cubicBezTo>
                <a:cubicBezTo>
                  <a:pt x="803191" y="19844"/>
                  <a:pt x="794736" y="0"/>
                  <a:pt x="785656" y="6053"/>
                </a:cubicBezTo>
                <a:cubicBezTo>
                  <a:pt x="772420" y="14877"/>
                  <a:pt x="777939" y="36919"/>
                  <a:pt x="774081" y="52352"/>
                </a:cubicBezTo>
                <a:cubicBezTo>
                  <a:pt x="777939" y="83218"/>
                  <a:pt x="780926" y="114205"/>
                  <a:pt x="785656" y="144949"/>
                </a:cubicBezTo>
                <a:cubicBezTo>
                  <a:pt x="788648" y="164394"/>
                  <a:pt x="797231" y="183150"/>
                  <a:pt x="797231" y="202823"/>
                </a:cubicBezTo>
                <a:cubicBezTo>
                  <a:pt x="797231" y="215024"/>
                  <a:pt x="789514" y="225972"/>
                  <a:pt x="785656" y="237547"/>
                </a:cubicBezTo>
                <a:cubicBezTo>
                  <a:pt x="789514" y="260696"/>
                  <a:pt x="792140" y="284085"/>
                  <a:pt x="797231" y="306995"/>
                </a:cubicBezTo>
                <a:cubicBezTo>
                  <a:pt x="799878" y="318905"/>
                  <a:pt x="806159" y="329809"/>
                  <a:pt x="808806" y="341719"/>
                </a:cubicBezTo>
                <a:cubicBezTo>
                  <a:pt x="813897" y="364629"/>
                  <a:pt x="816522" y="388018"/>
                  <a:pt x="820380" y="411167"/>
                </a:cubicBezTo>
                <a:cubicBezTo>
                  <a:pt x="808805" y="415025"/>
                  <a:pt x="794283" y="414115"/>
                  <a:pt x="785656" y="422742"/>
                </a:cubicBezTo>
                <a:cubicBezTo>
                  <a:pt x="777029" y="431369"/>
                  <a:pt x="773269" y="445292"/>
                  <a:pt x="774081" y="457466"/>
                </a:cubicBezTo>
                <a:cubicBezTo>
                  <a:pt x="777203" y="504299"/>
                  <a:pt x="771195" y="557308"/>
                  <a:pt x="797231" y="596362"/>
                </a:cubicBezTo>
                <a:cubicBezTo>
                  <a:pt x="804947" y="607937"/>
                  <a:pt x="832822" y="624865"/>
                  <a:pt x="820380" y="631086"/>
                </a:cubicBezTo>
                <a:cubicBezTo>
                  <a:pt x="799389" y="641581"/>
                  <a:pt x="774081" y="623369"/>
                  <a:pt x="750932" y="619511"/>
                </a:cubicBezTo>
                <a:cubicBezTo>
                  <a:pt x="766365" y="654235"/>
                  <a:pt x="782616" y="688607"/>
                  <a:pt x="797231" y="723683"/>
                </a:cubicBezTo>
                <a:cubicBezTo>
                  <a:pt x="801924" y="734945"/>
                  <a:pt x="802038" y="748255"/>
                  <a:pt x="808806" y="758407"/>
                </a:cubicBezTo>
                <a:cubicBezTo>
                  <a:pt x="825521" y="783480"/>
                  <a:pt x="846659" y="805334"/>
                  <a:pt x="866679" y="827856"/>
                </a:cubicBezTo>
                <a:cubicBezTo>
                  <a:pt x="877554" y="840090"/>
                  <a:pt x="891775" y="849342"/>
                  <a:pt x="901403" y="862580"/>
                </a:cubicBezTo>
                <a:cubicBezTo>
                  <a:pt x="922811" y="892017"/>
                  <a:pt x="959276" y="955177"/>
                  <a:pt x="959276" y="955177"/>
                </a:cubicBezTo>
                <a:cubicBezTo>
                  <a:pt x="966993" y="982185"/>
                  <a:pt x="970466" y="1010785"/>
                  <a:pt x="982426" y="1036200"/>
                </a:cubicBezTo>
                <a:cubicBezTo>
                  <a:pt x="1001585" y="1076912"/>
                  <a:pt x="1051874" y="1151947"/>
                  <a:pt x="1051874" y="1151947"/>
                </a:cubicBezTo>
                <a:cubicBezTo>
                  <a:pt x="1032512" y="1229392"/>
                  <a:pt x="1037649" y="1176068"/>
                  <a:pt x="1063449" y="1279268"/>
                </a:cubicBezTo>
                <a:cubicBezTo>
                  <a:pt x="1078890" y="1341034"/>
                  <a:pt x="1072467" y="1366363"/>
                  <a:pt x="1109747" y="1429739"/>
                </a:cubicBezTo>
                <a:cubicBezTo>
                  <a:pt x="1155759" y="1507959"/>
                  <a:pt x="1236987" y="1583452"/>
                  <a:pt x="1306517" y="1638083"/>
                </a:cubicBezTo>
                <a:cubicBezTo>
                  <a:pt x="1320085" y="1648743"/>
                  <a:pt x="1338459" y="1651662"/>
                  <a:pt x="1352816" y="1661233"/>
                </a:cubicBezTo>
                <a:cubicBezTo>
                  <a:pt x="1445604" y="1723093"/>
                  <a:pt x="1372238" y="1697920"/>
                  <a:pt x="1456988" y="1719106"/>
                </a:cubicBezTo>
                <a:cubicBezTo>
                  <a:pt x="1464704" y="1730681"/>
                  <a:pt x="1477850" y="1740108"/>
                  <a:pt x="1480137" y="1753830"/>
                </a:cubicBezTo>
                <a:cubicBezTo>
                  <a:pt x="1484035" y="1777217"/>
                  <a:pt x="1460265" y="1799328"/>
                  <a:pt x="1445413" y="1811704"/>
                </a:cubicBezTo>
                <a:cubicBezTo>
                  <a:pt x="1410224" y="1841028"/>
                  <a:pt x="1394086" y="1851890"/>
                  <a:pt x="1352816" y="1869577"/>
                </a:cubicBezTo>
                <a:cubicBezTo>
                  <a:pt x="1341602" y="1874383"/>
                  <a:pt x="1329480" y="1876772"/>
                  <a:pt x="1318092" y="1881152"/>
                </a:cubicBezTo>
                <a:cubicBezTo>
                  <a:pt x="1279307" y="1896069"/>
                  <a:pt x="1202345" y="1927451"/>
                  <a:pt x="1202345" y="1927451"/>
                </a:cubicBezTo>
                <a:cubicBezTo>
                  <a:pt x="1116182" y="2013614"/>
                  <a:pt x="1225262" y="1907808"/>
                  <a:pt x="1121322" y="1996899"/>
                </a:cubicBezTo>
                <a:cubicBezTo>
                  <a:pt x="1078413" y="2033678"/>
                  <a:pt x="1089990" y="2032182"/>
                  <a:pt x="1051874" y="2077921"/>
                </a:cubicBezTo>
                <a:cubicBezTo>
                  <a:pt x="1044888" y="2086304"/>
                  <a:pt x="1036441" y="2093354"/>
                  <a:pt x="1028725" y="2101071"/>
                </a:cubicBezTo>
                <a:cubicBezTo>
                  <a:pt x="1024867" y="2116504"/>
                  <a:pt x="1025974" y="2134133"/>
                  <a:pt x="1017150" y="2147369"/>
                </a:cubicBezTo>
                <a:cubicBezTo>
                  <a:pt x="1002016" y="2170069"/>
                  <a:pt x="978567" y="2185952"/>
                  <a:pt x="959276" y="2205243"/>
                </a:cubicBezTo>
                <a:cubicBezTo>
                  <a:pt x="929314" y="2235205"/>
                  <a:pt x="892100" y="2267879"/>
                  <a:pt x="878254" y="2309415"/>
                </a:cubicBezTo>
                <a:lnTo>
                  <a:pt x="855104" y="2378863"/>
                </a:lnTo>
                <a:cubicBezTo>
                  <a:pt x="851246" y="2390438"/>
                  <a:pt x="852157" y="2404960"/>
                  <a:pt x="843530" y="2413587"/>
                </a:cubicBezTo>
                <a:lnTo>
                  <a:pt x="820380" y="2436737"/>
                </a:lnTo>
                <a:cubicBezTo>
                  <a:pt x="812664" y="2459886"/>
                  <a:pt x="814486" y="2488931"/>
                  <a:pt x="797231" y="2506185"/>
                </a:cubicBezTo>
                <a:cubicBezTo>
                  <a:pt x="789514" y="2513901"/>
                  <a:pt x="780898" y="2520813"/>
                  <a:pt x="774081" y="2529334"/>
                </a:cubicBezTo>
                <a:cubicBezTo>
                  <a:pt x="682180" y="2644209"/>
                  <a:pt x="857385" y="2447358"/>
                  <a:pt x="704633" y="2621932"/>
                </a:cubicBezTo>
                <a:cubicBezTo>
                  <a:pt x="693854" y="2634251"/>
                  <a:pt x="679959" y="2643735"/>
                  <a:pt x="669909" y="2656656"/>
                </a:cubicBezTo>
                <a:cubicBezTo>
                  <a:pt x="652828" y="2678617"/>
                  <a:pt x="643284" y="2706431"/>
                  <a:pt x="623611" y="2726104"/>
                </a:cubicBezTo>
                <a:cubicBezTo>
                  <a:pt x="598492" y="2751222"/>
                  <a:pt x="586375" y="2761156"/>
                  <a:pt x="565737" y="2795552"/>
                </a:cubicBezTo>
                <a:cubicBezTo>
                  <a:pt x="552421" y="2817745"/>
                  <a:pt x="546542" y="2844295"/>
                  <a:pt x="531013" y="2865000"/>
                </a:cubicBezTo>
                <a:cubicBezTo>
                  <a:pt x="511370" y="2891190"/>
                  <a:pt x="483587" y="2910224"/>
                  <a:pt x="461565" y="2934448"/>
                </a:cubicBezTo>
                <a:cubicBezTo>
                  <a:pt x="411572" y="2989439"/>
                  <a:pt x="400300" y="3017493"/>
                  <a:pt x="357393" y="3084919"/>
                </a:cubicBezTo>
                <a:cubicBezTo>
                  <a:pt x="349925" y="3096655"/>
                  <a:pt x="341960" y="3108068"/>
                  <a:pt x="334244" y="3119643"/>
                </a:cubicBezTo>
                <a:lnTo>
                  <a:pt x="311094" y="3154367"/>
                </a:lnTo>
                <a:cubicBezTo>
                  <a:pt x="307236" y="3169800"/>
                  <a:pt x="303889" y="3185370"/>
                  <a:pt x="299519" y="3200666"/>
                </a:cubicBezTo>
                <a:cubicBezTo>
                  <a:pt x="296167" y="3212397"/>
                  <a:pt x="290592" y="3223480"/>
                  <a:pt x="287945" y="3235390"/>
                </a:cubicBezTo>
                <a:cubicBezTo>
                  <a:pt x="282854" y="3258300"/>
                  <a:pt x="280973" y="3281825"/>
                  <a:pt x="276370" y="3304838"/>
                </a:cubicBezTo>
                <a:cubicBezTo>
                  <a:pt x="273250" y="3320437"/>
                  <a:pt x="268653" y="3335704"/>
                  <a:pt x="264795" y="3351137"/>
                </a:cubicBezTo>
                <a:cubicBezTo>
                  <a:pt x="238062" y="3565011"/>
                  <a:pt x="268410" y="3371404"/>
                  <a:pt x="241646" y="3478458"/>
                </a:cubicBezTo>
                <a:cubicBezTo>
                  <a:pt x="230779" y="3521927"/>
                  <a:pt x="234369" y="3534021"/>
                  <a:pt x="218497" y="3571056"/>
                </a:cubicBezTo>
                <a:cubicBezTo>
                  <a:pt x="211700" y="3586915"/>
                  <a:pt x="202144" y="3601495"/>
                  <a:pt x="195347" y="3617354"/>
                </a:cubicBezTo>
                <a:cubicBezTo>
                  <a:pt x="190541" y="3628568"/>
                  <a:pt x="187125" y="3640347"/>
                  <a:pt x="183773" y="3652078"/>
                </a:cubicBezTo>
                <a:cubicBezTo>
                  <a:pt x="179403" y="3667374"/>
                  <a:pt x="178464" y="3683755"/>
                  <a:pt x="172198" y="3698377"/>
                </a:cubicBezTo>
                <a:cubicBezTo>
                  <a:pt x="166718" y="3711163"/>
                  <a:pt x="156765" y="3721526"/>
                  <a:pt x="149049" y="3733101"/>
                </a:cubicBezTo>
                <a:cubicBezTo>
                  <a:pt x="142255" y="3767072"/>
                  <a:pt x="139247" y="3794555"/>
                  <a:pt x="125899" y="3825699"/>
                </a:cubicBezTo>
                <a:cubicBezTo>
                  <a:pt x="99467" y="3887373"/>
                  <a:pt x="72308" y="3908458"/>
                  <a:pt x="56451" y="3987744"/>
                </a:cubicBezTo>
                <a:cubicBezTo>
                  <a:pt x="52593" y="4007035"/>
                  <a:pt x="51784" y="4027197"/>
                  <a:pt x="44876" y="4045618"/>
                </a:cubicBezTo>
                <a:cubicBezTo>
                  <a:pt x="39992" y="4058643"/>
                  <a:pt x="27948" y="4067900"/>
                  <a:pt x="21727" y="4080342"/>
                </a:cubicBezTo>
                <a:cubicBezTo>
                  <a:pt x="16271" y="4091255"/>
                  <a:pt x="0" y="4108298"/>
                  <a:pt x="10152" y="4115066"/>
                </a:cubicBezTo>
                <a:cubicBezTo>
                  <a:pt x="23388" y="4123890"/>
                  <a:pt x="41018" y="4107349"/>
                  <a:pt x="56451" y="4103491"/>
                </a:cubicBezTo>
                <a:cubicBezTo>
                  <a:pt x="215340" y="4008159"/>
                  <a:pt x="35132" y="4122646"/>
                  <a:pt x="149049" y="4034043"/>
                </a:cubicBezTo>
                <a:cubicBezTo>
                  <a:pt x="171010" y="4016962"/>
                  <a:pt x="201804" y="4010002"/>
                  <a:pt x="218497" y="3987744"/>
                </a:cubicBezTo>
                <a:cubicBezTo>
                  <a:pt x="230072" y="3972311"/>
                  <a:pt x="239580" y="3955086"/>
                  <a:pt x="253221" y="3941445"/>
                </a:cubicBezTo>
                <a:cubicBezTo>
                  <a:pt x="263058" y="3931608"/>
                  <a:pt x="276625" y="3926382"/>
                  <a:pt x="287945" y="3918296"/>
                </a:cubicBezTo>
                <a:cubicBezTo>
                  <a:pt x="303643" y="3907083"/>
                  <a:pt x="318811" y="3895147"/>
                  <a:pt x="334244" y="3883572"/>
                </a:cubicBezTo>
                <a:cubicBezTo>
                  <a:pt x="341960" y="3871997"/>
                  <a:pt x="346924" y="3858008"/>
                  <a:pt x="357393" y="3848848"/>
                </a:cubicBezTo>
                <a:cubicBezTo>
                  <a:pt x="378331" y="3830527"/>
                  <a:pt x="426841" y="3802549"/>
                  <a:pt x="426841" y="3802549"/>
                </a:cubicBezTo>
                <a:cubicBezTo>
                  <a:pt x="455936" y="3715267"/>
                  <a:pt x="413304" y="3819471"/>
                  <a:pt x="473140" y="3744676"/>
                </a:cubicBezTo>
                <a:cubicBezTo>
                  <a:pt x="480762" y="3735149"/>
                  <a:pt x="477223" y="3719583"/>
                  <a:pt x="484714" y="3709952"/>
                </a:cubicBezTo>
                <a:cubicBezTo>
                  <a:pt x="504813" y="3684110"/>
                  <a:pt x="554163" y="3640504"/>
                  <a:pt x="554163" y="3640504"/>
                </a:cubicBezTo>
                <a:cubicBezTo>
                  <a:pt x="573994" y="3581008"/>
                  <a:pt x="551187" y="3625745"/>
                  <a:pt x="600461" y="3582630"/>
                </a:cubicBezTo>
                <a:cubicBezTo>
                  <a:pt x="708798" y="3487836"/>
                  <a:pt x="614920" y="3553701"/>
                  <a:pt x="693059" y="3501607"/>
                </a:cubicBezTo>
                <a:cubicBezTo>
                  <a:pt x="713108" y="3471533"/>
                  <a:pt x="726999" y="3449305"/>
                  <a:pt x="750932" y="3420585"/>
                </a:cubicBezTo>
                <a:cubicBezTo>
                  <a:pt x="757918" y="3412202"/>
                  <a:pt x="765698" y="3404421"/>
                  <a:pt x="774081" y="3397435"/>
                </a:cubicBezTo>
                <a:cubicBezTo>
                  <a:pt x="788901" y="3385085"/>
                  <a:pt x="805961" y="3375527"/>
                  <a:pt x="820380" y="3362711"/>
                </a:cubicBezTo>
                <a:cubicBezTo>
                  <a:pt x="936307" y="3259666"/>
                  <a:pt x="838536" y="3345555"/>
                  <a:pt x="901403" y="3270114"/>
                </a:cubicBezTo>
                <a:cubicBezTo>
                  <a:pt x="934842" y="3229987"/>
                  <a:pt x="940622" y="3235503"/>
                  <a:pt x="982426" y="3200666"/>
                </a:cubicBezTo>
                <a:cubicBezTo>
                  <a:pt x="990809" y="3193680"/>
                  <a:pt x="997859" y="3185233"/>
                  <a:pt x="1005575" y="3177516"/>
                </a:cubicBezTo>
                <a:cubicBezTo>
                  <a:pt x="1047184" y="3073496"/>
                  <a:pt x="1001617" y="3158325"/>
                  <a:pt x="1075023" y="3084919"/>
                </a:cubicBezTo>
                <a:cubicBezTo>
                  <a:pt x="1084860" y="3075082"/>
                  <a:pt x="1089120" y="3060757"/>
                  <a:pt x="1098173" y="3050195"/>
                </a:cubicBezTo>
                <a:cubicBezTo>
                  <a:pt x="1112377" y="3033624"/>
                  <a:pt x="1128046" y="3018268"/>
                  <a:pt x="1144471" y="3003896"/>
                </a:cubicBezTo>
                <a:cubicBezTo>
                  <a:pt x="1167441" y="2983797"/>
                  <a:pt x="1199566" y="2963308"/>
                  <a:pt x="1225494" y="2946023"/>
                </a:cubicBezTo>
                <a:cubicBezTo>
                  <a:pt x="1249308" y="2910302"/>
                  <a:pt x="1248710" y="2906282"/>
                  <a:pt x="1283368" y="2876575"/>
                </a:cubicBezTo>
                <a:cubicBezTo>
                  <a:pt x="1298015" y="2864021"/>
                  <a:pt x="1316025" y="2855492"/>
                  <a:pt x="1329666" y="2841851"/>
                </a:cubicBezTo>
                <a:cubicBezTo>
                  <a:pt x="1339503" y="2832014"/>
                  <a:pt x="1343574" y="2817524"/>
                  <a:pt x="1352816" y="2807126"/>
                </a:cubicBezTo>
                <a:cubicBezTo>
                  <a:pt x="1374566" y="2782657"/>
                  <a:pt x="1401813" y="2763242"/>
                  <a:pt x="1422264" y="2737678"/>
                </a:cubicBezTo>
                <a:cubicBezTo>
                  <a:pt x="1554378" y="2572538"/>
                  <a:pt x="1387326" y="2776983"/>
                  <a:pt x="1514861" y="2633506"/>
                </a:cubicBezTo>
                <a:cubicBezTo>
                  <a:pt x="1531274" y="2615041"/>
                  <a:pt x="1545727" y="2594924"/>
                  <a:pt x="1561160" y="2575633"/>
                </a:cubicBezTo>
                <a:cubicBezTo>
                  <a:pt x="1565018" y="2564058"/>
                  <a:pt x="1565113" y="2550436"/>
                  <a:pt x="1572735" y="2540909"/>
                </a:cubicBezTo>
                <a:cubicBezTo>
                  <a:pt x="1581425" y="2530046"/>
                  <a:pt x="1595381" y="2524661"/>
                  <a:pt x="1607459" y="2517759"/>
                </a:cubicBezTo>
                <a:cubicBezTo>
                  <a:pt x="1643481" y="2497174"/>
                  <a:pt x="1657716" y="2497098"/>
                  <a:pt x="1688481" y="2471461"/>
                </a:cubicBezTo>
                <a:cubicBezTo>
                  <a:pt x="1701056" y="2460982"/>
                  <a:pt x="1708897" y="2444687"/>
                  <a:pt x="1723206" y="2436737"/>
                </a:cubicBezTo>
                <a:cubicBezTo>
                  <a:pt x="1744537" y="2424887"/>
                  <a:pt x="1792654" y="2413587"/>
                  <a:pt x="1792654" y="2413587"/>
                </a:cubicBezTo>
                <a:cubicBezTo>
                  <a:pt x="1930510" y="2310193"/>
                  <a:pt x="1755230" y="2432298"/>
                  <a:pt x="1885251" y="2367288"/>
                </a:cubicBezTo>
                <a:cubicBezTo>
                  <a:pt x="1910136" y="2354846"/>
                  <a:pt x="1928305" y="2329788"/>
                  <a:pt x="1954699" y="2320990"/>
                </a:cubicBezTo>
                <a:cubicBezTo>
                  <a:pt x="1966274" y="2317132"/>
                  <a:pt x="1978510" y="2314871"/>
                  <a:pt x="1989423" y="2309415"/>
                </a:cubicBezTo>
                <a:cubicBezTo>
                  <a:pt x="2065162" y="2271546"/>
                  <a:pt x="1982075" y="2302740"/>
                  <a:pt x="2058871" y="2251542"/>
                </a:cubicBezTo>
                <a:cubicBezTo>
                  <a:pt x="2069023" y="2244774"/>
                  <a:pt x="2082020" y="2243825"/>
                  <a:pt x="2093595" y="2239967"/>
                </a:cubicBezTo>
                <a:cubicBezTo>
                  <a:pt x="2157336" y="2176229"/>
                  <a:pt x="2055792" y="2272889"/>
                  <a:pt x="2209342" y="2170519"/>
                </a:cubicBezTo>
                <a:cubicBezTo>
                  <a:pt x="2220917" y="2162802"/>
                  <a:pt x="2231041" y="2152253"/>
                  <a:pt x="2244066" y="2147369"/>
                </a:cubicBezTo>
                <a:cubicBezTo>
                  <a:pt x="2262487" y="2140461"/>
                  <a:pt x="2282854" y="2140566"/>
                  <a:pt x="2301940" y="2135795"/>
                </a:cubicBezTo>
                <a:cubicBezTo>
                  <a:pt x="2340324" y="2126199"/>
                  <a:pt x="2336664" y="2135409"/>
                  <a:pt x="2336664" y="2112645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3419872" y="3501008"/>
            <a:ext cx="879676" cy="601883"/>
          </a:xfrm>
          <a:custGeom>
            <a:avLst/>
            <a:gdLst>
              <a:gd name="connsiteX0" fmla="*/ 544010 w 879676"/>
              <a:gd name="connsiteY0" fmla="*/ 0 h 601883"/>
              <a:gd name="connsiteX1" fmla="*/ 451413 w 879676"/>
              <a:gd name="connsiteY1" fmla="*/ 23149 h 601883"/>
              <a:gd name="connsiteX2" fmla="*/ 428263 w 879676"/>
              <a:gd name="connsiteY2" fmla="*/ 46299 h 601883"/>
              <a:gd name="connsiteX3" fmla="*/ 358815 w 879676"/>
              <a:gd name="connsiteY3" fmla="*/ 92597 h 601883"/>
              <a:gd name="connsiteX4" fmla="*/ 358815 w 879676"/>
              <a:gd name="connsiteY4" fmla="*/ 92597 h 601883"/>
              <a:gd name="connsiteX5" fmla="*/ 243068 w 879676"/>
              <a:gd name="connsiteY5" fmla="*/ 127321 h 601883"/>
              <a:gd name="connsiteX6" fmla="*/ 138896 w 879676"/>
              <a:gd name="connsiteY6" fmla="*/ 173620 h 601883"/>
              <a:gd name="connsiteX7" fmla="*/ 104172 w 879676"/>
              <a:gd name="connsiteY7" fmla="*/ 185195 h 601883"/>
              <a:gd name="connsiteX8" fmla="*/ 34724 w 879676"/>
              <a:gd name="connsiteY8" fmla="*/ 219919 h 601883"/>
              <a:gd name="connsiteX9" fmla="*/ 0 w 879676"/>
              <a:gd name="connsiteY9" fmla="*/ 243068 h 601883"/>
              <a:gd name="connsiteX10" fmla="*/ 57873 w 879676"/>
              <a:gd name="connsiteY10" fmla="*/ 312516 h 601883"/>
              <a:gd name="connsiteX11" fmla="*/ 92597 w 879676"/>
              <a:gd name="connsiteY11" fmla="*/ 324091 h 601883"/>
              <a:gd name="connsiteX12" fmla="*/ 115747 w 879676"/>
              <a:gd name="connsiteY12" fmla="*/ 347240 h 601883"/>
              <a:gd name="connsiteX13" fmla="*/ 150471 w 879676"/>
              <a:gd name="connsiteY13" fmla="*/ 370390 h 601883"/>
              <a:gd name="connsiteX14" fmla="*/ 173620 w 879676"/>
              <a:gd name="connsiteY14" fmla="*/ 405114 h 601883"/>
              <a:gd name="connsiteX15" fmla="*/ 243068 w 879676"/>
              <a:gd name="connsiteY15" fmla="*/ 520861 h 601883"/>
              <a:gd name="connsiteX16" fmla="*/ 312516 w 879676"/>
              <a:gd name="connsiteY16" fmla="*/ 578734 h 601883"/>
              <a:gd name="connsiteX17" fmla="*/ 335666 w 879676"/>
              <a:gd name="connsiteY17" fmla="*/ 601883 h 601883"/>
              <a:gd name="connsiteX18" fmla="*/ 509286 w 879676"/>
              <a:gd name="connsiteY18" fmla="*/ 578734 h 601883"/>
              <a:gd name="connsiteX19" fmla="*/ 544010 w 879676"/>
              <a:gd name="connsiteY19" fmla="*/ 544010 h 601883"/>
              <a:gd name="connsiteX20" fmla="*/ 578734 w 879676"/>
              <a:gd name="connsiteY20" fmla="*/ 520861 h 601883"/>
              <a:gd name="connsiteX21" fmla="*/ 601883 w 879676"/>
              <a:gd name="connsiteY21" fmla="*/ 497711 h 601883"/>
              <a:gd name="connsiteX22" fmla="*/ 671332 w 879676"/>
              <a:gd name="connsiteY22" fmla="*/ 439838 h 601883"/>
              <a:gd name="connsiteX23" fmla="*/ 740780 w 879676"/>
              <a:gd name="connsiteY23" fmla="*/ 381964 h 601883"/>
              <a:gd name="connsiteX24" fmla="*/ 775504 w 879676"/>
              <a:gd name="connsiteY24" fmla="*/ 324091 h 601883"/>
              <a:gd name="connsiteX25" fmla="*/ 787078 w 879676"/>
              <a:gd name="connsiteY25" fmla="*/ 289367 h 601883"/>
              <a:gd name="connsiteX26" fmla="*/ 821802 w 879676"/>
              <a:gd name="connsiteY26" fmla="*/ 277792 h 601883"/>
              <a:gd name="connsiteX27" fmla="*/ 856526 w 879676"/>
              <a:gd name="connsiteY27" fmla="*/ 254643 h 601883"/>
              <a:gd name="connsiteX28" fmla="*/ 879676 w 879676"/>
              <a:gd name="connsiteY28" fmla="*/ 23149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9676" h="601883">
                <a:moveTo>
                  <a:pt x="544010" y="0"/>
                </a:moveTo>
                <a:cubicBezTo>
                  <a:pt x="513144" y="7716"/>
                  <a:pt x="480953" y="11333"/>
                  <a:pt x="451413" y="23149"/>
                </a:cubicBezTo>
                <a:cubicBezTo>
                  <a:pt x="441281" y="27202"/>
                  <a:pt x="436993" y="39751"/>
                  <a:pt x="428263" y="46299"/>
                </a:cubicBezTo>
                <a:cubicBezTo>
                  <a:pt x="406005" y="62992"/>
                  <a:pt x="381964" y="77164"/>
                  <a:pt x="358815" y="92597"/>
                </a:cubicBezTo>
                <a:lnTo>
                  <a:pt x="358815" y="92597"/>
                </a:lnTo>
                <a:cubicBezTo>
                  <a:pt x="274275" y="120778"/>
                  <a:pt x="313040" y="109829"/>
                  <a:pt x="243068" y="127321"/>
                </a:cubicBezTo>
                <a:cubicBezTo>
                  <a:pt x="188040" y="164007"/>
                  <a:pt x="221542" y="146071"/>
                  <a:pt x="138896" y="173620"/>
                </a:cubicBezTo>
                <a:cubicBezTo>
                  <a:pt x="127321" y="177478"/>
                  <a:pt x="114324" y="178427"/>
                  <a:pt x="104172" y="185195"/>
                </a:cubicBezTo>
                <a:cubicBezTo>
                  <a:pt x="4658" y="251537"/>
                  <a:pt x="130566" y="171998"/>
                  <a:pt x="34724" y="219919"/>
                </a:cubicBezTo>
                <a:cubicBezTo>
                  <a:pt x="22282" y="226140"/>
                  <a:pt x="11575" y="235352"/>
                  <a:pt x="0" y="243068"/>
                </a:cubicBezTo>
                <a:cubicBezTo>
                  <a:pt x="17082" y="268691"/>
                  <a:pt x="31136" y="294691"/>
                  <a:pt x="57873" y="312516"/>
                </a:cubicBezTo>
                <a:cubicBezTo>
                  <a:pt x="68025" y="319284"/>
                  <a:pt x="81022" y="320233"/>
                  <a:pt x="92597" y="324091"/>
                </a:cubicBezTo>
                <a:cubicBezTo>
                  <a:pt x="100314" y="331807"/>
                  <a:pt x="107226" y="340423"/>
                  <a:pt x="115747" y="347240"/>
                </a:cubicBezTo>
                <a:cubicBezTo>
                  <a:pt x="126610" y="355930"/>
                  <a:pt x="140634" y="360553"/>
                  <a:pt x="150471" y="370390"/>
                </a:cubicBezTo>
                <a:cubicBezTo>
                  <a:pt x="160307" y="380227"/>
                  <a:pt x="166718" y="393036"/>
                  <a:pt x="173620" y="405114"/>
                </a:cubicBezTo>
                <a:cubicBezTo>
                  <a:pt x="197972" y="447729"/>
                  <a:pt x="205325" y="483119"/>
                  <a:pt x="243068" y="520861"/>
                </a:cubicBezTo>
                <a:cubicBezTo>
                  <a:pt x="295424" y="573215"/>
                  <a:pt x="229973" y="509948"/>
                  <a:pt x="312516" y="578734"/>
                </a:cubicBezTo>
                <a:cubicBezTo>
                  <a:pt x="320899" y="585720"/>
                  <a:pt x="327949" y="594167"/>
                  <a:pt x="335666" y="601883"/>
                </a:cubicBezTo>
                <a:cubicBezTo>
                  <a:pt x="393539" y="594167"/>
                  <a:pt x="453031" y="594360"/>
                  <a:pt x="509286" y="578734"/>
                </a:cubicBezTo>
                <a:cubicBezTo>
                  <a:pt x="525058" y="574353"/>
                  <a:pt x="531435" y="554489"/>
                  <a:pt x="544010" y="544010"/>
                </a:cubicBezTo>
                <a:cubicBezTo>
                  <a:pt x="554697" y="535104"/>
                  <a:pt x="567871" y="529551"/>
                  <a:pt x="578734" y="520861"/>
                </a:cubicBezTo>
                <a:cubicBezTo>
                  <a:pt x="587255" y="514044"/>
                  <a:pt x="593670" y="504897"/>
                  <a:pt x="601883" y="497711"/>
                </a:cubicBezTo>
                <a:cubicBezTo>
                  <a:pt x="624561" y="477868"/>
                  <a:pt x="647546" y="458338"/>
                  <a:pt x="671332" y="439838"/>
                </a:cubicBezTo>
                <a:cubicBezTo>
                  <a:pt x="743842" y="383442"/>
                  <a:pt x="667783" y="454961"/>
                  <a:pt x="740780" y="381964"/>
                </a:cubicBezTo>
                <a:cubicBezTo>
                  <a:pt x="773567" y="283597"/>
                  <a:pt x="727839" y="403532"/>
                  <a:pt x="775504" y="324091"/>
                </a:cubicBezTo>
                <a:cubicBezTo>
                  <a:pt x="781781" y="313629"/>
                  <a:pt x="778451" y="297994"/>
                  <a:pt x="787078" y="289367"/>
                </a:cubicBezTo>
                <a:cubicBezTo>
                  <a:pt x="795705" y="280740"/>
                  <a:pt x="810889" y="283248"/>
                  <a:pt x="821802" y="277792"/>
                </a:cubicBezTo>
                <a:cubicBezTo>
                  <a:pt x="834244" y="271571"/>
                  <a:pt x="845663" y="263333"/>
                  <a:pt x="856526" y="254643"/>
                </a:cubicBezTo>
                <a:cubicBezTo>
                  <a:pt x="865048" y="247826"/>
                  <a:pt x="879676" y="231493"/>
                  <a:pt x="879676" y="231493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7159218" y="3044142"/>
            <a:ext cx="329602" cy="252830"/>
          </a:xfrm>
          <a:custGeom>
            <a:avLst/>
            <a:gdLst>
              <a:gd name="connsiteX0" fmla="*/ 17086 w 329602"/>
              <a:gd name="connsiteY0" fmla="*/ 243068 h 252830"/>
              <a:gd name="connsiteX1" fmla="*/ 98109 w 329602"/>
              <a:gd name="connsiteY1" fmla="*/ 196769 h 252830"/>
              <a:gd name="connsiteX2" fmla="*/ 132833 w 329602"/>
              <a:gd name="connsiteY2" fmla="*/ 185195 h 252830"/>
              <a:gd name="connsiteX3" fmla="*/ 167557 w 329602"/>
              <a:gd name="connsiteY3" fmla="*/ 162045 h 252830"/>
              <a:gd name="connsiteX4" fmla="*/ 202281 w 329602"/>
              <a:gd name="connsiteY4" fmla="*/ 150471 h 252830"/>
              <a:gd name="connsiteX5" fmla="*/ 237005 w 329602"/>
              <a:gd name="connsiteY5" fmla="*/ 104172 h 252830"/>
              <a:gd name="connsiteX6" fmla="*/ 271729 w 329602"/>
              <a:gd name="connsiteY6" fmla="*/ 81023 h 252830"/>
              <a:gd name="connsiteX7" fmla="*/ 306453 w 329602"/>
              <a:gd name="connsiteY7" fmla="*/ 46299 h 252830"/>
              <a:gd name="connsiteX8" fmla="*/ 329602 w 329602"/>
              <a:gd name="connsiteY8" fmla="*/ 0 h 25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02" h="252830">
                <a:moveTo>
                  <a:pt x="17086" y="243068"/>
                </a:moveTo>
                <a:cubicBezTo>
                  <a:pt x="96706" y="216527"/>
                  <a:pt x="0" y="252830"/>
                  <a:pt x="98109" y="196769"/>
                </a:cubicBezTo>
                <a:cubicBezTo>
                  <a:pt x="108702" y="190716"/>
                  <a:pt x="121258" y="189053"/>
                  <a:pt x="132833" y="185195"/>
                </a:cubicBezTo>
                <a:cubicBezTo>
                  <a:pt x="144408" y="177478"/>
                  <a:pt x="155114" y="168266"/>
                  <a:pt x="167557" y="162045"/>
                </a:cubicBezTo>
                <a:cubicBezTo>
                  <a:pt x="178470" y="156589"/>
                  <a:pt x="192908" y="158282"/>
                  <a:pt x="202281" y="150471"/>
                </a:cubicBezTo>
                <a:cubicBezTo>
                  <a:pt x="217101" y="138121"/>
                  <a:pt x="223364" y="117813"/>
                  <a:pt x="237005" y="104172"/>
                </a:cubicBezTo>
                <a:cubicBezTo>
                  <a:pt x="246842" y="94335"/>
                  <a:pt x="261042" y="89929"/>
                  <a:pt x="271729" y="81023"/>
                </a:cubicBezTo>
                <a:cubicBezTo>
                  <a:pt x="284304" y="70544"/>
                  <a:pt x="294878" y="57874"/>
                  <a:pt x="306453" y="46299"/>
                </a:cubicBezTo>
                <a:cubicBezTo>
                  <a:pt x="319753" y="6398"/>
                  <a:pt x="309401" y="20201"/>
                  <a:pt x="329602" y="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7176304" y="3159889"/>
            <a:ext cx="335666" cy="138896"/>
          </a:xfrm>
          <a:custGeom>
            <a:avLst/>
            <a:gdLst>
              <a:gd name="connsiteX0" fmla="*/ 0 w 335666"/>
              <a:gd name="connsiteY0" fmla="*/ 138896 h 138896"/>
              <a:gd name="connsiteX1" fmla="*/ 34724 w 335666"/>
              <a:gd name="connsiteY1" fmla="*/ 115746 h 138896"/>
              <a:gd name="connsiteX2" fmla="*/ 127321 w 335666"/>
              <a:gd name="connsiteY2" fmla="*/ 92597 h 138896"/>
              <a:gd name="connsiteX3" fmla="*/ 162045 w 335666"/>
              <a:gd name="connsiteY3" fmla="*/ 81022 h 138896"/>
              <a:gd name="connsiteX4" fmla="*/ 254643 w 335666"/>
              <a:gd name="connsiteY4" fmla="*/ 57873 h 138896"/>
              <a:gd name="connsiteX5" fmla="*/ 335666 w 335666"/>
              <a:gd name="connsiteY5" fmla="*/ 0 h 1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66" h="138896">
                <a:moveTo>
                  <a:pt x="0" y="138896"/>
                </a:moveTo>
                <a:cubicBezTo>
                  <a:pt x="11575" y="131179"/>
                  <a:pt x="22281" y="121967"/>
                  <a:pt x="34724" y="115746"/>
                </a:cubicBezTo>
                <a:cubicBezTo>
                  <a:pt x="61177" y="102519"/>
                  <a:pt x="100915" y="99199"/>
                  <a:pt x="127321" y="92597"/>
                </a:cubicBezTo>
                <a:cubicBezTo>
                  <a:pt x="139157" y="89638"/>
                  <a:pt x="150208" y="83981"/>
                  <a:pt x="162045" y="81022"/>
                </a:cubicBezTo>
                <a:cubicBezTo>
                  <a:pt x="180708" y="76356"/>
                  <a:pt x="232992" y="69901"/>
                  <a:pt x="254643" y="57873"/>
                </a:cubicBezTo>
                <a:cubicBezTo>
                  <a:pt x="310130" y="27046"/>
                  <a:pt x="308045" y="27618"/>
                  <a:pt x="335666" y="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34" grpId="0" animBg="1"/>
      <p:bldP spid="45" grpId="0" animBg="1"/>
      <p:bldP spid="49" grpId="0" animBg="1"/>
      <p:bldP spid="50" grpId="0" animBg="1"/>
      <p:bldP spid="53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3" cstate="print"/>
          <a:srcRect l="16969" t="5557" r="40154" b="13364"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779912" y="2132856"/>
            <a:ext cx="3744416" cy="18002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уга 3"/>
          <p:cNvSpPr/>
          <p:nvPr/>
        </p:nvSpPr>
        <p:spPr>
          <a:xfrm>
            <a:off x="5868144" y="3068960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/>
          <p:cNvSpPr/>
          <p:nvPr/>
        </p:nvSpPr>
        <p:spPr>
          <a:xfrm rot="12706122">
            <a:off x="6428827" y="1601569"/>
            <a:ext cx="1326905" cy="2142693"/>
          </a:xfrm>
          <a:prstGeom prst="arc">
            <a:avLst>
              <a:gd name="adj1" fmla="val 14874863"/>
              <a:gd name="adj2" fmla="val 2010291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0232" y="270892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732240" y="2780928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 rot="964378">
            <a:off x="5428119" y="3238000"/>
            <a:ext cx="781833" cy="572936"/>
          </a:xfrm>
          <a:prstGeom prst="teardrop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5220072" y="3933056"/>
            <a:ext cx="720080" cy="12241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3" idx="4"/>
          </p:cNvCxnSpPr>
          <p:nvPr/>
        </p:nvCxnSpPr>
        <p:spPr>
          <a:xfrm flipH="1">
            <a:off x="5148064" y="3933056"/>
            <a:ext cx="504056" cy="21602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олилиния 33"/>
          <p:cNvSpPr/>
          <p:nvPr/>
        </p:nvSpPr>
        <p:spPr>
          <a:xfrm>
            <a:off x="4932040" y="4149080"/>
            <a:ext cx="280362" cy="1111169"/>
          </a:xfrm>
          <a:custGeom>
            <a:avLst/>
            <a:gdLst>
              <a:gd name="connsiteX0" fmla="*/ 245638 w 280362"/>
              <a:gd name="connsiteY0" fmla="*/ 0 h 1111169"/>
              <a:gd name="connsiteX1" fmla="*/ 187764 w 280362"/>
              <a:gd name="connsiteY1" fmla="*/ 34724 h 1111169"/>
              <a:gd name="connsiteX2" fmla="*/ 164615 w 280362"/>
              <a:gd name="connsiteY2" fmla="*/ 104172 h 1111169"/>
              <a:gd name="connsiteX3" fmla="*/ 176190 w 280362"/>
              <a:gd name="connsiteY3" fmla="*/ 243068 h 1111169"/>
              <a:gd name="connsiteX4" fmla="*/ 210914 w 280362"/>
              <a:gd name="connsiteY4" fmla="*/ 254643 h 1111169"/>
              <a:gd name="connsiteX5" fmla="*/ 153040 w 280362"/>
              <a:gd name="connsiteY5" fmla="*/ 300942 h 1111169"/>
              <a:gd name="connsiteX6" fmla="*/ 118316 w 280362"/>
              <a:gd name="connsiteY6" fmla="*/ 335666 h 1111169"/>
              <a:gd name="connsiteX7" fmla="*/ 95167 w 280362"/>
              <a:gd name="connsiteY7" fmla="*/ 439838 h 1111169"/>
              <a:gd name="connsiteX8" fmla="*/ 72018 w 280362"/>
              <a:gd name="connsiteY8" fmla="*/ 474562 h 1111169"/>
              <a:gd name="connsiteX9" fmla="*/ 106742 w 280362"/>
              <a:gd name="connsiteY9" fmla="*/ 486137 h 1111169"/>
              <a:gd name="connsiteX10" fmla="*/ 83592 w 280362"/>
              <a:gd name="connsiteY10" fmla="*/ 509286 h 1111169"/>
              <a:gd name="connsiteX11" fmla="*/ 37294 w 280362"/>
              <a:gd name="connsiteY11" fmla="*/ 520861 h 1111169"/>
              <a:gd name="connsiteX12" fmla="*/ 60443 w 280362"/>
              <a:gd name="connsiteY12" fmla="*/ 578734 h 1111169"/>
              <a:gd name="connsiteX13" fmla="*/ 25719 w 280362"/>
              <a:gd name="connsiteY13" fmla="*/ 694481 h 1111169"/>
              <a:gd name="connsiteX14" fmla="*/ 37294 w 280362"/>
              <a:gd name="connsiteY14" fmla="*/ 729205 h 1111169"/>
              <a:gd name="connsiteX15" fmla="*/ 72018 w 280362"/>
              <a:gd name="connsiteY15" fmla="*/ 752354 h 1111169"/>
              <a:gd name="connsiteX16" fmla="*/ 48868 w 280362"/>
              <a:gd name="connsiteY16" fmla="*/ 775504 h 1111169"/>
              <a:gd name="connsiteX17" fmla="*/ 25719 w 280362"/>
              <a:gd name="connsiteY17" fmla="*/ 810228 h 1111169"/>
              <a:gd name="connsiteX18" fmla="*/ 48868 w 280362"/>
              <a:gd name="connsiteY18" fmla="*/ 891250 h 1111169"/>
              <a:gd name="connsiteX19" fmla="*/ 72018 w 280362"/>
              <a:gd name="connsiteY19" fmla="*/ 914400 h 1111169"/>
              <a:gd name="connsiteX20" fmla="*/ 106742 w 280362"/>
              <a:gd name="connsiteY20" fmla="*/ 1006997 h 1111169"/>
              <a:gd name="connsiteX21" fmla="*/ 164615 w 280362"/>
              <a:gd name="connsiteY21" fmla="*/ 1041721 h 1111169"/>
              <a:gd name="connsiteX22" fmla="*/ 129891 w 280362"/>
              <a:gd name="connsiteY22" fmla="*/ 1099595 h 1111169"/>
              <a:gd name="connsiteX23" fmla="*/ 164615 w 280362"/>
              <a:gd name="connsiteY23" fmla="*/ 1111169 h 1111169"/>
              <a:gd name="connsiteX24" fmla="*/ 210914 w 280362"/>
              <a:gd name="connsiteY24" fmla="*/ 1099595 h 1111169"/>
              <a:gd name="connsiteX25" fmla="*/ 234063 w 280362"/>
              <a:gd name="connsiteY25" fmla="*/ 1064871 h 1111169"/>
              <a:gd name="connsiteX26" fmla="*/ 257213 w 280362"/>
              <a:gd name="connsiteY26" fmla="*/ 1041721 h 1111169"/>
              <a:gd name="connsiteX27" fmla="*/ 280362 w 280362"/>
              <a:gd name="connsiteY27" fmla="*/ 1006997 h 111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0362" h="1111169">
                <a:moveTo>
                  <a:pt x="245638" y="0"/>
                </a:moveTo>
                <a:cubicBezTo>
                  <a:pt x="221877" y="7920"/>
                  <a:pt x="200475" y="9302"/>
                  <a:pt x="187764" y="34724"/>
                </a:cubicBezTo>
                <a:cubicBezTo>
                  <a:pt x="176851" y="56549"/>
                  <a:pt x="164615" y="104172"/>
                  <a:pt x="164615" y="104172"/>
                </a:cubicBezTo>
                <a:cubicBezTo>
                  <a:pt x="168473" y="150471"/>
                  <a:pt x="162527" y="198663"/>
                  <a:pt x="176190" y="243068"/>
                </a:cubicBezTo>
                <a:cubicBezTo>
                  <a:pt x="179778" y="254729"/>
                  <a:pt x="207955" y="242806"/>
                  <a:pt x="210914" y="254643"/>
                </a:cubicBezTo>
                <a:cubicBezTo>
                  <a:pt x="218968" y="286861"/>
                  <a:pt x="167658" y="296069"/>
                  <a:pt x="153040" y="300942"/>
                </a:cubicBezTo>
                <a:cubicBezTo>
                  <a:pt x="141465" y="312517"/>
                  <a:pt x="127396" y="322046"/>
                  <a:pt x="118316" y="335666"/>
                </a:cubicBezTo>
                <a:cubicBezTo>
                  <a:pt x="104198" y="356843"/>
                  <a:pt x="99366" y="427240"/>
                  <a:pt x="95167" y="439838"/>
                </a:cubicBezTo>
                <a:cubicBezTo>
                  <a:pt x="90768" y="453035"/>
                  <a:pt x="79734" y="462987"/>
                  <a:pt x="72018" y="474562"/>
                </a:cubicBezTo>
                <a:cubicBezTo>
                  <a:pt x="83593" y="478420"/>
                  <a:pt x="102884" y="474562"/>
                  <a:pt x="106742" y="486137"/>
                </a:cubicBezTo>
                <a:cubicBezTo>
                  <a:pt x="110193" y="496490"/>
                  <a:pt x="93353" y="504406"/>
                  <a:pt x="83592" y="509286"/>
                </a:cubicBezTo>
                <a:cubicBezTo>
                  <a:pt x="69364" y="516400"/>
                  <a:pt x="52727" y="517003"/>
                  <a:pt x="37294" y="520861"/>
                </a:cubicBezTo>
                <a:cubicBezTo>
                  <a:pt x="0" y="632740"/>
                  <a:pt x="39875" y="475895"/>
                  <a:pt x="60443" y="578734"/>
                </a:cubicBezTo>
                <a:cubicBezTo>
                  <a:pt x="75526" y="654147"/>
                  <a:pt x="61036" y="659163"/>
                  <a:pt x="25719" y="694481"/>
                </a:cubicBezTo>
                <a:cubicBezTo>
                  <a:pt x="29577" y="706056"/>
                  <a:pt x="29672" y="719678"/>
                  <a:pt x="37294" y="729205"/>
                </a:cubicBezTo>
                <a:cubicBezTo>
                  <a:pt x="45984" y="740068"/>
                  <a:pt x="68644" y="738858"/>
                  <a:pt x="72018" y="752354"/>
                </a:cubicBezTo>
                <a:cubicBezTo>
                  <a:pt x="74665" y="762941"/>
                  <a:pt x="55685" y="766982"/>
                  <a:pt x="48868" y="775504"/>
                </a:cubicBezTo>
                <a:cubicBezTo>
                  <a:pt x="40178" y="786367"/>
                  <a:pt x="33435" y="798653"/>
                  <a:pt x="25719" y="810228"/>
                </a:cubicBezTo>
                <a:cubicBezTo>
                  <a:pt x="27880" y="818871"/>
                  <a:pt x="41754" y="879393"/>
                  <a:pt x="48868" y="891250"/>
                </a:cubicBezTo>
                <a:cubicBezTo>
                  <a:pt x="54483" y="900608"/>
                  <a:pt x="64301" y="906683"/>
                  <a:pt x="72018" y="914400"/>
                </a:cubicBezTo>
                <a:cubicBezTo>
                  <a:pt x="78846" y="948542"/>
                  <a:pt x="77964" y="982330"/>
                  <a:pt x="106742" y="1006997"/>
                </a:cubicBezTo>
                <a:cubicBezTo>
                  <a:pt x="123823" y="1021638"/>
                  <a:pt x="145324" y="1030146"/>
                  <a:pt x="164615" y="1041721"/>
                </a:cubicBezTo>
                <a:cubicBezTo>
                  <a:pt x="155238" y="1051099"/>
                  <a:pt x="119874" y="1079562"/>
                  <a:pt x="129891" y="1099595"/>
                </a:cubicBezTo>
                <a:cubicBezTo>
                  <a:pt x="135347" y="1110508"/>
                  <a:pt x="153040" y="1107311"/>
                  <a:pt x="164615" y="1111169"/>
                </a:cubicBezTo>
                <a:cubicBezTo>
                  <a:pt x="180048" y="1107311"/>
                  <a:pt x="197678" y="1108419"/>
                  <a:pt x="210914" y="1099595"/>
                </a:cubicBezTo>
                <a:cubicBezTo>
                  <a:pt x="222489" y="1091879"/>
                  <a:pt x="225373" y="1075734"/>
                  <a:pt x="234063" y="1064871"/>
                </a:cubicBezTo>
                <a:cubicBezTo>
                  <a:pt x="240880" y="1056349"/>
                  <a:pt x="249496" y="1049438"/>
                  <a:pt x="257213" y="1041721"/>
                </a:cubicBezTo>
                <a:cubicBezTo>
                  <a:pt x="270007" y="1003337"/>
                  <a:pt x="256586" y="1006997"/>
                  <a:pt x="280362" y="1006997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4139952" y="1052736"/>
            <a:ext cx="2205685" cy="1328679"/>
          </a:xfrm>
          <a:custGeom>
            <a:avLst/>
            <a:gdLst>
              <a:gd name="connsiteX0" fmla="*/ 2195332 w 2205685"/>
              <a:gd name="connsiteY0" fmla="*/ 1131910 h 1328679"/>
              <a:gd name="connsiteX1" fmla="*/ 2125884 w 2205685"/>
              <a:gd name="connsiteY1" fmla="*/ 1016163 h 1328679"/>
              <a:gd name="connsiteX2" fmla="*/ 2102735 w 2205685"/>
              <a:gd name="connsiteY2" fmla="*/ 981439 h 1328679"/>
              <a:gd name="connsiteX3" fmla="*/ 2056436 w 2205685"/>
              <a:gd name="connsiteY3" fmla="*/ 877267 h 1328679"/>
              <a:gd name="connsiteX4" fmla="*/ 2021712 w 2205685"/>
              <a:gd name="connsiteY4" fmla="*/ 796244 h 1328679"/>
              <a:gd name="connsiteX5" fmla="*/ 1998563 w 2205685"/>
              <a:gd name="connsiteY5" fmla="*/ 738370 h 1328679"/>
              <a:gd name="connsiteX6" fmla="*/ 1986988 w 2205685"/>
              <a:gd name="connsiteY6" fmla="*/ 703646 h 1328679"/>
              <a:gd name="connsiteX7" fmla="*/ 1940689 w 2205685"/>
              <a:gd name="connsiteY7" fmla="*/ 645773 h 1328679"/>
              <a:gd name="connsiteX8" fmla="*/ 1882816 w 2205685"/>
              <a:gd name="connsiteY8" fmla="*/ 587899 h 1328679"/>
              <a:gd name="connsiteX9" fmla="*/ 1859667 w 2205685"/>
              <a:gd name="connsiteY9" fmla="*/ 553175 h 1328679"/>
              <a:gd name="connsiteX10" fmla="*/ 1801793 w 2205685"/>
              <a:gd name="connsiteY10" fmla="*/ 495302 h 1328679"/>
              <a:gd name="connsiteX11" fmla="*/ 1755494 w 2205685"/>
              <a:gd name="connsiteY11" fmla="*/ 425854 h 1328679"/>
              <a:gd name="connsiteX12" fmla="*/ 1743920 w 2205685"/>
              <a:gd name="connsiteY12" fmla="*/ 391130 h 1328679"/>
              <a:gd name="connsiteX13" fmla="*/ 1720770 w 2205685"/>
              <a:gd name="connsiteY13" fmla="*/ 356406 h 1328679"/>
              <a:gd name="connsiteX14" fmla="*/ 1697621 w 2205685"/>
              <a:gd name="connsiteY14" fmla="*/ 286958 h 1328679"/>
              <a:gd name="connsiteX15" fmla="*/ 1651322 w 2205685"/>
              <a:gd name="connsiteY15" fmla="*/ 240659 h 1328679"/>
              <a:gd name="connsiteX16" fmla="*/ 1628173 w 2205685"/>
              <a:gd name="connsiteY16" fmla="*/ 194360 h 1328679"/>
              <a:gd name="connsiteX17" fmla="*/ 1593449 w 2205685"/>
              <a:gd name="connsiteY17" fmla="*/ 78613 h 1328679"/>
              <a:gd name="connsiteX18" fmla="*/ 1581874 w 2205685"/>
              <a:gd name="connsiteY18" fmla="*/ 20740 h 1328679"/>
              <a:gd name="connsiteX19" fmla="*/ 1558725 w 2205685"/>
              <a:gd name="connsiteY19" fmla="*/ 101763 h 1328679"/>
              <a:gd name="connsiteX20" fmla="*/ 1547150 w 2205685"/>
              <a:gd name="connsiteY20" fmla="*/ 136487 h 1328679"/>
              <a:gd name="connsiteX21" fmla="*/ 1535576 w 2205685"/>
              <a:gd name="connsiteY21" fmla="*/ 205935 h 1328679"/>
              <a:gd name="connsiteX22" fmla="*/ 1489277 w 2205685"/>
              <a:gd name="connsiteY22" fmla="*/ 217510 h 1328679"/>
              <a:gd name="connsiteX23" fmla="*/ 1431403 w 2205685"/>
              <a:gd name="connsiteY23" fmla="*/ 263808 h 1328679"/>
              <a:gd name="connsiteX24" fmla="*/ 1396679 w 2205685"/>
              <a:gd name="connsiteY24" fmla="*/ 252234 h 1328679"/>
              <a:gd name="connsiteX25" fmla="*/ 1327231 w 2205685"/>
              <a:gd name="connsiteY25" fmla="*/ 182786 h 1328679"/>
              <a:gd name="connsiteX26" fmla="*/ 1246208 w 2205685"/>
              <a:gd name="connsiteY26" fmla="*/ 240659 h 1328679"/>
              <a:gd name="connsiteX27" fmla="*/ 1211484 w 2205685"/>
              <a:gd name="connsiteY27" fmla="*/ 298532 h 1328679"/>
              <a:gd name="connsiteX28" fmla="*/ 1176760 w 2205685"/>
              <a:gd name="connsiteY28" fmla="*/ 356406 h 1328679"/>
              <a:gd name="connsiteX29" fmla="*/ 1142036 w 2205685"/>
              <a:gd name="connsiteY29" fmla="*/ 344831 h 1328679"/>
              <a:gd name="connsiteX30" fmla="*/ 1095738 w 2205685"/>
              <a:gd name="connsiteY30" fmla="*/ 356406 h 1328679"/>
              <a:gd name="connsiteX31" fmla="*/ 1084163 w 2205685"/>
              <a:gd name="connsiteY31" fmla="*/ 402705 h 1328679"/>
              <a:gd name="connsiteX32" fmla="*/ 1061013 w 2205685"/>
              <a:gd name="connsiteY32" fmla="*/ 437429 h 1328679"/>
              <a:gd name="connsiteX33" fmla="*/ 968416 w 2205685"/>
              <a:gd name="connsiteY33" fmla="*/ 530026 h 1328679"/>
              <a:gd name="connsiteX34" fmla="*/ 945267 w 2205685"/>
              <a:gd name="connsiteY34" fmla="*/ 564750 h 1328679"/>
              <a:gd name="connsiteX35" fmla="*/ 852669 w 2205685"/>
              <a:gd name="connsiteY35" fmla="*/ 553175 h 1328679"/>
              <a:gd name="connsiteX36" fmla="*/ 806370 w 2205685"/>
              <a:gd name="connsiteY36" fmla="*/ 541601 h 1328679"/>
              <a:gd name="connsiteX37" fmla="*/ 760072 w 2205685"/>
              <a:gd name="connsiteY37" fmla="*/ 553175 h 1328679"/>
              <a:gd name="connsiteX38" fmla="*/ 713773 w 2205685"/>
              <a:gd name="connsiteY38" fmla="*/ 611049 h 1328679"/>
              <a:gd name="connsiteX39" fmla="*/ 667474 w 2205685"/>
              <a:gd name="connsiteY39" fmla="*/ 634198 h 1328679"/>
              <a:gd name="connsiteX40" fmla="*/ 598026 w 2205685"/>
              <a:gd name="connsiteY40" fmla="*/ 622624 h 1328679"/>
              <a:gd name="connsiteX41" fmla="*/ 563302 w 2205685"/>
              <a:gd name="connsiteY41" fmla="*/ 611049 h 1328679"/>
              <a:gd name="connsiteX42" fmla="*/ 551727 w 2205685"/>
              <a:gd name="connsiteY42" fmla="*/ 680497 h 1328679"/>
              <a:gd name="connsiteX43" fmla="*/ 517003 w 2205685"/>
              <a:gd name="connsiteY43" fmla="*/ 715221 h 1328679"/>
              <a:gd name="connsiteX44" fmla="*/ 412831 w 2205685"/>
              <a:gd name="connsiteY44" fmla="*/ 749945 h 1328679"/>
              <a:gd name="connsiteX45" fmla="*/ 401257 w 2205685"/>
              <a:gd name="connsiteY45" fmla="*/ 796244 h 1328679"/>
              <a:gd name="connsiteX46" fmla="*/ 378107 w 2205685"/>
              <a:gd name="connsiteY46" fmla="*/ 819393 h 1328679"/>
              <a:gd name="connsiteX47" fmla="*/ 354958 w 2205685"/>
              <a:gd name="connsiteY47" fmla="*/ 854117 h 1328679"/>
              <a:gd name="connsiteX48" fmla="*/ 262360 w 2205685"/>
              <a:gd name="connsiteY48" fmla="*/ 842543 h 1328679"/>
              <a:gd name="connsiteX49" fmla="*/ 227636 w 2205685"/>
              <a:gd name="connsiteY49" fmla="*/ 830968 h 1328679"/>
              <a:gd name="connsiteX50" fmla="*/ 204487 w 2205685"/>
              <a:gd name="connsiteY50" fmla="*/ 865692 h 1328679"/>
              <a:gd name="connsiteX51" fmla="*/ 169763 w 2205685"/>
              <a:gd name="connsiteY51" fmla="*/ 981439 h 1328679"/>
              <a:gd name="connsiteX52" fmla="*/ 158188 w 2205685"/>
              <a:gd name="connsiteY52" fmla="*/ 1016163 h 1328679"/>
              <a:gd name="connsiteX53" fmla="*/ 30867 w 2205685"/>
              <a:gd name="connsiteY53" fmla="*/ 1004588 h 1328679"/>
              <a:gd name="connsiteX54" fmla="*/ 7717 w 2205685"/>
              <a:gd name="connsiteY54" fmla="*/ 1074036 h 1328679"/>
              <a:gd name="connsiteX55" fmla="*/ 19292 w 2205685"/>
              <a:gd name="connsiteY55" fmla="*/ 1108760 h 1328679"/>
              <a:gd name="connsiteX56" fmla="*/ 100315 w 2205685"/>
              <a:gd name="connsiteY56" fmla="*/ 1166634 h 1328679"/>
              <a:gd name="connsiteX57" fmla="*/ 169763 w 2205685"/>
              <a:gd name="connsiteY57" fmla="*/ 1236082 h 1328679"/>
              <a:gd name="connsiteX58" fmla="*/ 192912 w 2205685"/>
              <a:gd name="connsiteY58" fmla="*/ 1270806 h 1328679"/>
              <a:gd name="connsiteX59" fmla="*/ 250786 w 2205685"/>
              <a:gd name="connsiteY59" fmla="*/ 1328679 h 132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205685" h="1328679">
                <a:moveTo>
                  <a:pt x="2195332" y="1131910"/>
                </a:moveTo>
                <a:cubicBezTo>
                  <a:pt x="2143033" y="1053460"/>
                  <a:pt x="2205685" y="1149164"/>
                  <a:pt x="2125884" y="1016163"/>
                </a:cubicBezTo>
                <a:cubicBezTo>
                  <a:pt x="2118727" y="1004234"/>
                  <a:pt x="2108385" y="994151"/>
                  <a:pt x="2102735" y="981439"/>
                </a:cubicBezTo>
                <a:cubicBezTo>
                  <a:pt x="2047641" y="857476"/>
                  <a:pt x="2108825" y="955849"/>
                  <a:pt x="2056436" y="877267"/>
                </a:cubicBezTo>
                <a:cubicBezTo>
                  <a:pt x="2032664" y="805946"/>
                  <a:pt x="2059854" y="882063"/>
                  <a:pt x="2021712" y="796244"/>
                </a:cubicBezTo>
                <a:cubicBezTo>
                  <a:pt x="2013274" y="777257"/>
                  <a:pt x="2005858" y="757824"/>
                  <a:pt x="1998563" y="738370"/>
                </a:cubicBezTo>
                <a:cubicBezTo>
                  <a:pt x="1994279" y="726946"/>
                  <a:pt x="1992444" y="714559"/>
                  <a:pt x="1986988" y="703646"/>
                </a:cubicBezTo>
                <a:cubicBezTo>
                  <a:pt x="1963235" y="656140"/>
                  <a:pt x="1969401" y="681663"/>
                  <a:pt x="1940689" y="645773"/>
                </a:cubicBezTo>
                <a:cubicBezTo>
                  <a:pt x="1896593" y="590653"/>
                  <a:pt x="1942346" y="627586"/>
                  <a:pt x="1882816" y="587899"/>
                </a:cubicBezTo>
                <a:cubicBezTo>
                  <a:pt x="1875100" y="576324"/>
                  <a:pt x="1868827" y="563644"/>
                  <a:pt x="1859667" y="553175"/>
                </a:cubicBezTo>
                <a:cubicBezTo>
                  <a:pt x="1841702" y="532643"/>
                  <a:pt x="1816926" y="518002"/>
                  <a:pt x="1801793" y="495302"/>
                </a:cubicBezTo>
                <a:lnTo>
                  <a:pt x="1755494" y="425854"/>
                </a:lnTo>
                <a:cubicBezTo>
                  <a:pt x="1751636" y="414279"/>
                  <a:pt x="1749376" y="402043"/>
                  <a:pt x="1743920" y="391130"/>
                </a:cubicBezTo>
                <a:cubicBezTo>
                  <a:pt x="1737699" y="378687"/>
                  <a:pt x="1726420" y="369118"/>
                  <a:pt x="1720770" y="356406"/>
                </a:cubicBezTo>
                <a:cubicBezTo>
                  <a:pt x="1710860" y="334108"/>
                  <a:pt x="1714875" y="304212"/>
                  <a:pt x="1697621" y="286958"/>
                </a:cubicBezTo>
                <a:lnTo>
                  <a:pt x="1651322" y="240659"/>
                </a:lnTo>
                <a:cubicBezTo>
                  <a:pt x="1643606" y="225226"/>
                  <a:pt x="1634581" y="210380"/>
                  <a:pt x="1628173" y="194360"/>
                </a:cubicBezTo>
                <a:cubicBezTo>
                  <a:pt x="1613747" y="158295"/>
                  <a:pt x="1601976" y="116983"/>
                  <a:pt x="1593449" y="78613"/>
                </a:cubicBezTo>
                <a:cubicBezTo>
                  <a:pt x="1589181" y="59408"/>
                  <a:pt x="1585732" y="40031"/>
                  <a:pt x="1581874" y="20740"/>
                </a:cubicBezTo>
                <a:cubicBezTo>
                  <a:pt x="1554117" y="104016"/>
                  <a:pt x="1587801" y="0"/>
                  <a:pt x="1558725" y="101763"/>
                </a:cubicBezTo>
                <a:cubicBezTo>
                  <a:pt x="1555373" y="113494"/>
                  <a:pt x="1551008" y="124912"/>
                  <a:pt x="1547150" y="136487"/>
                </a:cubicBezTo>
                <a:cubicBezTo>
                  <a:pt x="1543292" y="159636"/>
                  <a:pt x="1549217" y="186838"/>
                  <a:pt x="1535576" y="205935"/>
                </a:cubicBezTo>
                <a:cubicBezTo>
                  <a:pt x="1526330" y="218880"/>
                  <a:pt x="1503899" y="211244"/>
                  <a:pt x="1489277" y="217510"/>
                </a:cubicBezTo>
                <a:cubicBezTo>
                  <a:pt x="1463725" y="228461"/>
                  <a:pt x="1450071" y="245141"/>
                  <a:pt x="1431403" y="263808"/>
                </a:cubicBezTo>
                <a:cubicBezTo>
                  <a:pt x="1419828" y="259950"/>
                  <a:pt x="1406310" y="259724"/>
                  <a:pt x="1396679" y="252234"/>
                </a:cubicBezTo>
                <a:cubicBezTo>
                  <a:pt x="1370837" y="232135"/>
                  <a:pt x="1327231" y="182786"/>
                  <a:pt x="1327231" y="182786"/>
                </a:cubicBezTo>
                <a:cubicBezTo>
                  <a:pt x="1291023" y="200890"/>
                  <a:pt x="1269670" y="205465"/>
                  <a:pt x="1246208" y="240659"/>
                </a:cubicBezTo>
                <a:cubicBezTo>
                  <a:pt x="1186110" y="330807"/>
                  <a:pt x="1283576" y="226443"/>
                  <a:pt x="1211484" y="298532"/>
                </a:cubicBezTo>
                <a:cubicBezTo>
                  <a:pt x="1206609" y="313158"/>
                  <a:pt x="1199459" y="351866"/>
                  <a:pt x="1176760" y="356406"/>
                </a:cubicBezTo>
                <a:cubicBezTo>
                  <a:pt x="1164796" y="358799"/>
                  <a:pt x="1153611" y="348689"/>
                  <a:pt x="1142036" y="344831"/>
                </a:cubicBezTo>
                <a:cubicBezTo>
                  <a:pt x="1126603" y="348689"/>
                  <a:pt x="1106986" y="345157"/>
                  <a:pt x="1095738" y="356406"/>
                </a:cubicBezTo>
                <a:cubicBezTo>
                  <a:pt x="1084489" y="367655"/>
                  <a:pt x="1090430" y="388083"/>
                  <a:pt x="1084163" y="402705"/>
                </a:cubicBezTo>
                <a:cubicBezTo>
                  <a:pt x="1078683" y="415491"/>
                  <a:pt x="1068730" y="425854"/>
                  <a:pt x="1061013" y="437429"/>
                </a:cubicBezTo>
                <a:cubicBezTo>
                  <a:pt x="1030148" y="530026"/>
                  <a:pt x="1061013" y="499161"/>
                  <a:pt x="968416" y="530026"/>
                </a:cubicBezTo>
                <a:cubicBezTo>
                  <a:pt x="960700" y="541601"/>
                  <a:pt x="957709" y="558529"/>
                  <a:pt x="945267" y="564750"/>
                </a:cubicBezTo>
                <a:cubicBezTo>
                  <a:pt x="849055" y="612856"/>
                  <a:pt x="899854" y="576767"/>
                  <a:pt x="852669" y="553175"/>
                </a:cubicBezTo>
                <a:cubicBezTo>
                  <a:pt x="838440" y="546061"/>
                  <a:pt x="821803" y="545459"/>
                  <a:pt x="806370" y="541601"/>
                </a:cubicBezTo>
                <a:cubicBezTo>
                  <a:pt x="790937" y="545459"/>
                  <a:pt x="774300" y="546061"/>
                  <a:pt x="760072" y="553175"/>
                </a:cubicBezTo>
                <a:cubicBezTo>
                  <a:pt x="730746" y="567838"/>
                  <a:pt x="738310" y="590602"/>
                  <a:pt x="713773" y="611049"/>
                </a:cubicBezTo>
                <a:cubicBezTo>
                  <a:pt x="700518" y="622095"/>
                  <a:pt x="682907" y="626482"/>
                  <a:pt x="667474" y="634198"/>
                </a:cubicBezTo>
                <a:cubicBezTo>
                  <a:pt x="644325" y="630340"/>
                  <a:pt x="620936" y="627715"/>
                  <a:pt x="598026" y="622624"/>
                </a:cubicBezTo>
                <a:cubicBezTo>
                  <a:pt x="586116" y="619977"/>
                  <a:pt x="570924" y="601522"/>
                  <a:pt x="563302" y="611049"/>
                </a:cubicBezTo>
                <a:cubicBezTo>
                  <a:pt x="548641" y="629375"/>
                  <a:pt x="561259" y="659051"/>
                  <a:pt x="551727" y="680497"/>
                </a:cubicBezTo>
                <a:cubicBezTo>
                  <a:pt x="545079" y="695455"/>
                  <a:pt x="530323" y="705707"/>
                  <a:pt x="517003" y="715221"/>
                </a:cubicBezTo>
                <a:cubicBezTo>
                  <a:pt x="479732" y="741844"/>
                  <a:pt x="457268" y="741057"/>
                  <a:pt x="412831" y="749945"/>
                </a:cubicBezTo>
                <a:cubicBezTo>
                  <a:pt x="408973" y="765378"/>
                  <a:pt x="408371" y="782016"/>
                  <a:pt x="401257" y="796244"/>
                </a:cubicBezTo>
                <a:cubicBezTo>
                  <a:pt x="396377" y="806005"/>
                  <a:pt x="384924" y="810872"/>
                  <a:pt x="378107" y="819393"/>
                </a:cubicBezTo>
                <a:cubicBezTo>
                  <a:pt x="369417" y="830256"/>
                  <a:pt x="362674" y="842542"/>
                  <a:pt x="354958" y="854117"/>
                </a:cubicBezTo>
                <a:cubicBezTo>
                  <a:pt x="324092" y="850259"/>
                  <a:pt x="292964" y="848107"/>
                  <a:pt x="262360" y="842543"/>
                </a:cubicBezTo>
                <a:cubicBezTo>
                  <a:pt x="250356" y="840360"/>
                  <a:pt x="238964" y="826437"/>
                  <a:pt x="227636" y="830968"/>
                </a:cubicBezTo>
                <a:cubicBezTo>
                  <a:pt x="214720" y="836134"/>
                  <a:pt x="212203" y="854117"/>
                  <a:pt x="204487" y="865692"/>
                </a:cubicBezTo>
                <a:cubicBezTo>
                  <a:pt x="186994" y="935661"/>
                  <a:pt x="197941" y="896904"/>
                  <a:pt x="169763" y="981439"/>
                </a:cubicBezTo>
                <a:lnTo>
                  <a:pt x="158188" y="1016163"/>
                </a:lnTo>
                <a:cubicBezTo>
                  <a:pt x="53755" y="990054"/>
                  <a:pt x="95774" y="982952"/>
                  <a:pt x="30867" y="1004588"/>
                </a:cubicBezTo>
                <a:cubicBezTo>
                  <a:pt x="23150" y="1027737"/>
                  <a:pt x="0" y="1050887"/>
                  <a:pt x="7717" y="1074036"/>
                </a:cubicBezTo>
                <a:cubicBezTo>
                  <a:pt x="11575" y="1085611"/>
                  <a:pt x="12200" y="1098832"/>
                  <a:pt x="19292" y="1108760"/>
                </a:cubicBezTo>
                <a:cubicBezTo>
                  <a:pt x="53621" y="1156820"/>
                  <a:pt x="56400" y="1151995"/>
                  <a:pt x="100315" y="1166634"/>
                </a:cubicBezTo>
                <a:cubicBezTo>
                  <a:pt x="123464" y="1189783"/>
                  <a:pt x="151603" y="1208842"/>
                  <a:pt x="169763" y="1236082"/>
                </a:cubicBezTo>
                <a:cubicBezTo>
                  <a:pt x="177479" y="1247657"/>
                  <a:pt x="183859" y="1260244"/>
                  <a:pt x="192912" y="1270806"/>
                </a:cubicBezTo>
                <a:cubicBezTo>
                  <a:pt x="192938" y="1270836"/>
                  <a:pt x="236310" y="1314204"/>
                  <a:pt x="250786" y="1328679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1475656" y="1124744"/>
            <a:ext cx="2475560" cy="4123890"/>
          </a:xfrm>
          <a:custGeom>
            <a:avLst/>
            <a:gdLst>
              <a:gd name="connsiteX0" fmla="*/ 2475560 w 2475560"/>
              <a:gd name="connsiteY0" fmla="*/ 1614934 h 4123890"/>
              <a:gd name="connsiteX1" fmla="*/ 2394537 w 2475560"/>
              <a:gd name="connsiteY1" fmla="*/ 1591785 h 4123890"/>
              <a:gd name="connsiteX2" fmla="*/ 2359813 w 2475560"/>
              <a:gd name="connsiteY2" fmla="*/ 1580210 h 4123890"/>
              <a:gd name="connsiteX3" fmla="*/ 2290365 w 2475560"/>
              <a:gd name="connsiteY3" fmla="*/ 1522337 h 4123890"/>
              <a:gd name="connsiteX4" fmla="*/ 2220917 w 2475560"/>
              <a:gd name="connsiteY4" fmla="*/ 1476038 h 4123890"/>
              <a:gd name="connsiteX5" fmla="*/ 2197768 w 2475560"/>
              <a:gd name="connsiteY5" fmla="*/ 1452888 h 4123890"/>
              <a:gd name="connsiteX6" fmla="*/ 2151469 w 2475560"/>
              <a:gd name="connsiteY6" fmla="*/ 1429739 h 4123890"/>
              <a:gd name="connsiteX7" fmla="*/ 2093595 w 2475560"/>
              <a:gd name="connsiteY7" fmla="*/ 1395015 h 4123890"/>
              <a:gd name="connsiteX8" fmla="*/ 2035722 w 2475560"/>
              <a:gd name="connsiteY8" fmla="*/ 1337142 h 4123890"/>
              <a:gd name="connsiteX9" fmla="*/ 2012573 w 2475560"/>
              <a:gd name="connsiteY9" fmla="*/ 1313992 h 4123890"/>
              <a:gd name="connsiteX10" fmla="*/ 1966274 w 2475560"/>
              <a:gd name="connsiteY10" fmla="*/ 1279268 h 4123890"/>
              <a:gd name="connsiteX11" fmla="*/ 1908400 w 2475560"/>
              <a:gd name="connsiteY11" fmla="*/ 1232969 h 4123890"/>
              <a:gd name="connsiteX12" fmla="*/ 1873676 w 2475560"/>
              <a:gd name="connsiteY12" fmla="*/ 1186671 h 4123890"/>
              <a:gd name="connsiteX13" fmla="*/ 1850527 w 2475560"/>
              <a:gd name="connsiteY13" fmla="*/ 1151947 h 4123890"/>
              <a:gd name="connsiteX14" fmla="*/ 1815803 w 2475560"/>
              <a:gd name="connsiteY14" fmla="*/ 1140372 h 4123890"/>
              <a:gd name="connsiteX15" fmla="*/ 1757930 w 2475560"/>
              <a:gd name="connsiteY15" fmla="*/ 1070924 h 4123890"/>
              <a:gd name="connsiteX16" fmla="*/ 1711631 w 2475560"/>
              <a:gd name="connsiteY16" fmla="*/ 1013051 h 4123890"/>
              <a:gd name="connsiteX17" fmla="*/ 1665332 w 2475560"/>
              <a:gd name="connsiteY17" fmla="*/ 978326 h 4123890"/>
              <a:gd name="connsiteX18" fmla="*/ 1584309 w 2475560"/>
              <a:gd name="connsiteY18" fmla="*/ 897304 h 4123890"/>
              <a:gd name="connsiteX19" fmla="*/ 1538011 w 2475560"/>
              <a:gd name="connsiteY19" fmla="*/ 851005 h 4123890"/>
              <a:gd name="connsiteX20" fmla="*/ 1491712 w 2475560"/>
              <a:gd name="connsiteY20" fmla="*/ 827856 h 4123890"/>
              <a:gd name="connsiteX21" fmla="*/ 1422264 w 2475560"/>
              <a:gd name="connsiteY21" fmla="*/ 758407 h 4123890"/>
              <a:gd name="connsiteX22" fmla="*/ 1399114 w 2475560"/>
              <a:gd name="connsiteY22" fmla="*/ 735258 h 4123890"/>
              <a:gd name="connsiteX23" fmla="*/ 1364390 w 2475560"/>
              <a:gd name="connsiteY23" fmla="*/ 712109 h 4123890"/>
              <a:gd name="connsiteX24" fmla="*/ 1294942 w 2475560"/>
              <a:gd name="connsiteY24" fmla="*/ 642661 h 4123890"/>
              <a:gd name="connsiteX25" fmla="*/ 1213919 w 2475560"/>
              <a:gd name="connsiteY25" fmla="*/ 573213 h 4123890"/>
              <a:gd name="connsiteX26" fmla="*/ 1190770 w 2475560"/>
              <a:gd name="connsiteY26" fmla="*/ 538488 h 4123890"/>
              <a:gd name="connsiteX27" fmla="*/ 1156046 w 2475560"/>
              <a:gd name="connsiteY27" fmla="*/ 503764 h 4123890"/>
              <a:gd name="connsiteX28" fmla="*/ 1132897 w 2475560"/>
              <a:gd name="connsiteY28" fmla="*/ 457466 h 4123890"/>
              <a:gd name="connsiteX29" fmla="*/ 1075023 w 2475560"/>
              <a:gd name="connsiteY29" fmla="*/ 422742 h 4123890"/>
              <a:gd name="connsiteX30" fmla="*/ 1005575 w 2475560"/>
              <a:gd name="connsiteY30" fmla="*/ 364868 h 4123890"/>
              <a:gd name="connsiteX31" fmla="*/ 994000 w 2475560"/>
              <a:gd name="connsiteY31" fmla="*/ 330144 h 4123890"/>
              <a:gd name="connsiteX32" fmla="*/ 912978 w 2475560"/>
              <a:gd name="connsiteY32" fmla="*/ 214397 h 4123890"/>
              <a:gd name="connsiteX33" fmla="*/ 866679 w 2475560"/>
              <a:gd name="connsiteY33" fmla="*/ 121800 h 4123890"/>
              <a:gd name="connsiteX34" fmla="*/ 820380 w 2475560"/>
              <a:gd name="connsiteY34" fmla="*/ 63926 h 4123890"/>
              <a:gd name="connsiteX35" fmla="*/ 808806 w 2475560"/>
              <a:gd name="connsiteY35" fmla="*/ 29202 h 4123890"/>
              <a:gd name="connsiteX36" fmla="*/ 785656 w 2475560"/>
              <a:gd name="connsiteY36" fmla="*/ 6053 h 4123890"/>
              <a:gd name="connsiteX37" fmla="*/ 774081 w 2475560"/>
              <a:gd name="connsiteY37" fmla="*/ 52352 h 4123890"/>
              <a:gd name="connsiteX38" fmla="*/ 785656 w 2475560"/>
              <a:gd name="connsiteY38" fmla="*/ 144949 h 4123890"/>
              <a:gd name="connsiteX39" fmla="*/ 797231 w 2475560"/>
              <a:gd name="connsiteY39" fmla="*/ 202823 h 4123890"/>
              <a:gd name="connsiteX40" fmla="*/ 785656 w 2475560"/>
              <a:gd name="connsiteY40" fmla="*/ 237547 h 4123890"/>
              <a:gd name="connsiteX41" fmla="*/ 797231 w 2475560"/>
              <a:gd name="connsiteY41" fmla="*/ 306995 h 4123890"/>
              <a:gd name="connsiteX42" fmla="*/ 808806 w 2475560"/>
              <a:gd name="connsiteY42" fmla="*/ 341719 h 4123890"/>
              <a:gd name="connsiteX43" fmla="*/ 820380 w 2475560"/>
              <a:gd name="connsiteY43" fmla="*/ 411167 h 4123890"/>
              <a:gd name="connsiteX44" fmla="*/ 785656 w 2475560"/>
              <a:gd name="connsiteY44" fmla="*/ 422742 h 4123890"/>
              <a:gd name="connsiteX45" fmla="*/ 774081 w 2475560"/>
              <a:gd name="connsiteY45" fmla="*/ 457466 h 4123890"/>
              <a:gd name="connsiteX46" fmla="*/ 797231 w 2475560"/>
              <a:gd name="connsiteY46" fmla="*/ 596362 h 4123890"/>
              <a:gd name="connsiteX47" fmla="*/ 820380 w 2475560"/>
              <a:gd name="connsiteY47" fmla="*/ 631086 h 4123890"/>
              <a:gd name="connsiteX48" fmla="*/ 750932 w 2475560"/>
              <a:gd name="connsiteY48" fmla="*/ 619511 h 4123890"/>
              <a:gd name="connsiteX49" fmla="*/ 797231 w 2475560"/>
              <a:gd name="connsiteY49" fmla="*/ 723683 h 4123890"/>
              <a:gd name="connsiteX50" fmla="*/ 808806 w 2475560"/>
              <a:gd name="connsiteY50" fmla="*/ 758407 h 4123890"/>
              <a:gd name="connsiteX51" fmla="*/ 866679 w 2475560"/>
              <a:gd name="connsiteY51" fmla="*/ 827856 h 4123890"/>
              <a:gd name="connsiteX52" fmla="*/ 901403 w 2475560"/>
              <a:gd name="connsiteY52" fmla="*/ 862580 h 4123890"/>
              <a:gd name="connsiteX53" fmla="*/ 959276 w 2475560"/>
              <a:gd name="connsiteY53" fmla="*/ 955177 h 4123890"/>
              <a:gd name="connsiteX54" fmla="*/ 982426 w 2475560"/>
              <a:gd name="connsiteY54" fmla="*/ 1036200 h 4123890"/>
              <a:gd name="connsiteX55" fmla="*/ 1051874 w 2475560"/>
              <a:gd name="connsiteY55" fmla="*/ 1151947 h 4123890"/>
              <a:gd name="connsiteX56" fmla="*/ 1063449 w 2475560"/>
              <a:gd name="connsiteY56" fmla="*/ 1279268 h 4123890"/>
              <a:gd name="connsiteX57" fmla="*/ 1109747 w 2475560"/>
              <a:gd name="connsiteY57" fmla="*/ 1429739 h 4123890"/>
              <a:gd name="connsiteX58" fmla="*/ 1306517 w 2475560"/>
              <a:gd name="connsiteY58" fmla="*/ 1638083 h 4123890"/>
              <a:gd name="connsiteX59" fmla="*/ 1352816 w 2475560"/>
              <a:gd name="connsiteY59" fmla="*/ 1661233 h 4123890"/>
              <a:gd name="connsiteX60" fmla="*/ 1456988 w 2475560"/>
              <a:gd name="connsiteY60" fmla="*/ 1719106 h 4123890"/>
              <a:gd name="connsiteX61" fmla="*/ 1480137 w 2475560"/>
              <a:gd name="connsiteY61" fmla="*/ 1753830 h 4123890"/>
              <a:gd name="connsiteX62" fmla="*/ 1445413 w 2475560"/>
              <a:gd name="connsiteY62" fmla="*/ 1811704 h 4123890"/>
              <a:gd name="connsiteX63" fmla="*/ 1352816 w 2475560"/>
              <a:gd name="connsiteY63" fmla="*/ 1869577 h 4123890"/>
              <a:gd name="connsiteX64" fmla="*/ 1318092 w 2475560"/>
              <a:gd name="connsiteY64" fmla="*/ 1881152 h 4123890"/>
              <a:gd name="connsiteX65" fmla="*/ 1202345 w 2475560"/>
              <a:gd name="connsiteY65" fmla="*/ 1927451 h 4123890"/>
              <a:gd name="connsiteX66" fmla="*/ 1121322 w 2475560"/>
              <a:gd name="connsiteY66" fmla="*/ 1996899 h 4123890"/>
              <a:gd name="connsiteX67" fmla="*/ 1051874 w 2475560"/>
              <a:gd name="connsiteY67" fmla="*/ 2077921 h 4123890"/>
              <a:gd name="connsiteX68" fmla="*/ 1028725 w 2475560"/>
              <a:gd name="connsiteY68" fmla="*/ 2101071 h 4123890"/>
              <a:gd name="connsiteX69" fmla="*/ 1017150 w 2475560"/>
              <a:gd name="connsiteY69" fmla="*/ 2147369 h 4123890"/>
              <a:gd name="connsiteX70" fmla="*/ 959276 w 2475560"/>
              <a:gd name="connsiteY70" fmla="*/ 2205243 h 4123890"/>
              <a:gd name="connsiteX71" fmla="*/ 878254 w 2475560"/>
              <a:gd name="connsiteY71" fmla="*/ 2309415 h 4123890"/>
              <a:gd name="connsiteX72" fmla="*/ 855104 w 2475560"/>
              <a:gd name="connsiteY72" fmla="*/ 2378863 h 4123890"/>
              <a:gd name="connsiteX73" fmla="*/ 843530 w 2475560"/>
              <a:gd name="connsiteY73" fmla="*/ 2413587 h 4123890"/>
              <a:gd name="connsiteX74" fmla="*/ 820380 w 2475560"/>
              <a:gd name="connsiteY74" fmla="*/ 2436737 h 4123890"/>
              <a:gd name="connsiteX75" fmla="*/ 797231 w 2475560"/>
              <a:gd name="connsiteY75" fmla="*/ 2506185 h 4123890"/>
              <a:gd name="connsiteX76" fmla="*/ 774081 w 2475560"/>
              <a:gd name="connsiteY76" fmla="*/ 2529334 h 4123890"/>
              <a:gd name="connsiteX77" fmla="*/ 704633 w 2475560"/>
              <a:gd name="connsiteY77" fmla="*/ 2621932 h 4123890"/>
              <a:gd name="connsiteX78" fmla="*/ 669909 w 2475560"/>
              <a:gd name="connsiteY78" fmla="*/ 2656656 h 4123890"/>
              <a:gd name="connsiteX79" fmla="*/ 623611 w 2475560"/>
              <a:gd name="connsiteY79" fmla="*/ 2726104 h 4123890"/>
              <a:gd name="connsiteX80" fmla="*/ 565737 w 2475560"/>
              <a:gd name="connsiteY80" fmla="*/ 2795552 h 4123890"/>
              <a:gd name="connsiteX81" fmla="*/ 531013 w 2475560"/>
              <a:gd name="connsiteY81" fmla="*/ 2865000 h 4123890"/>
              <a:gd name="connsiteX82" fmla="*/ 461565 w 2475560"/>
              <a:gd name="connsiteY82" fmla="*/ 2934448 h 4123890"/>
              <a:gd name="connsiteX83" fmla="*/ 357393 w 2475560"/>
              <a:gd name="connsiteY83" fmla="*/ 3084919 h 4123890"/>
              <a:gd name="connsiteX84" fmla="*/ 334244 w 2475560"/>
              <a:gd name="connsiteY84" fmla="*/ 3119643 h 4123890"/>
              <a:gd name="connsiteX85" fmla="*/ 311094 w 2475560"/>
              <a:gd name="connsiteY85" fmla="*/ 3154367 h 4123890"/>
              <a:gd name="connsiteX86" fmla="*/ 299519 w 2475560"/>
              <a:gd name="connsiteY86" fmla="*/ 3200666 h 4123890"/>
              <a:gd name="connsiteX87" fmla="*/ 287945 w 2475560"/>
              <a:gd name="connsiteY87" fmla="*/ 3235390 h 4123890"/>
              <a:gd name="connsiteX88" fmla="*/ 276370 w 2475560"/>
              <a:gd name="connsiteY88" fmla="*/ 3304838 h 4123890"/>
              <a:gd name="connsiteX89" fmla="*/ 264795 w 2475560"/>
              <a:gd name="connsiteY89" fmla="*/ 3351137 h 4123890"/>
              <a:gd name="connsiteX90" fmla="*/ 241646 w 2475560"/>
              <a:gd name="connsiteY90" fmla="*/ 3478458 h 4123890"/>
              <a:gd name="connsiteX91" fmla="*/ 218497 w 2475560"/>
              <a:gd name="connsiteY91" fmla="*/ 3571056 h 4123890"/>
              <a:gd name="connsiteX92" fmla="*/ 195347 w 2475560"/>
              <a:gd name="connsiteY92" fmla="*/ 3617354 h 4123890"/>
              <a:gd name="connsiteX93" fmla="*/ 183773 w 2475560"/>
              <a:gd name="connsiteY93" fmla="*/ 3652078 h 4123890"/>
              <a:gd name="connsiteX94" fmla="*/ 172198 w 2475560"/>
              <a:gd name="connsiteY94" fmla="*/ 3698377 h 4123890"/>
              <a:gd name="connsiteX95" fmla="*/ 149049 w 2475560"/>
              <a:gd name="connsiteY95" fmla="*/ 3733101 h 4123890"/>
              <a:gd name="connsiteX96" fmla="*/ 125899 w 2475560"/>
              <a:gd name="connsiteY96" fmla="*/ 3825699 h 4123890"/>
              <a:gd name="connsiteX97" fmla="*/ 56451 w 2475560"/>
              <a:gd name="connsiteY97" fmla="*/ 3987744 h 4123890"/>
              <a:gd name="connsiteX98" fmla="*/ 44876 w 2475560"/>
              <a:gd name="connsiteY98" fmla="*/ 4045618 h 4123890"/>
              <a:gd name="connsiteX99" fmla="*/ 21727 w 2475560"/>
              <a:gd name="connsiteY99" fmla="*/ 4080342 h 4123890"/>
              <a:gd name="connsiteX100" fmla="*/ 10152 w 2475560"/>
              <a:gd name="connsiteY100" fmla="*/ 4115066 h 4123890"/>
              <a:gd name="connsiteX101" fmla="*/ 56451 w 2475560"/>
              <a:gd name="connsiteY101" fmla="*/ 4103491 h 4123890"/>
              <a:gd name="connsiteX102" fmla="*/ 149049 w 2475560"/>
              <a:gd name="connsiteY102" fmla="*/ 4034043 h 4123890"/>
              <a:gd name="connsiteX103" fmla="*/ 218497 w 2475560"/>
              <a:gd name="connsiteY103" fmla="*/ 3987744 h 4123890"/>
              <a:gd name="connsiteX104" fmla="*/ 253221 w 2475560"/>
              <a:gd name="connsiteY104" fmla="*/ 3941445 h 4123890"/>
              <a:gd name="connsiteX105" fmla="*/ 287945 w 2475560"/>
              <a:gd name="connsiteY105" fmla="*/ 3918296 h 4123890"/>
              <a:gd name="connsiteX106" fmla="*/ 334244 w 2475560"/>
              <a:gd name="connsiteY106" fmla="*/ 3883572 h 4123890"/>
              <a:gd name="connsiteX107" fmla="*/ 357393 w 2475560"/>
              <a:gd name="connsiteY107" fmla="*/ 3848848 h 4123890"/>
              <a:gd name="connsiteX108" fmla="*/ 426841 w 2475560"/>
              <a:gd name="connsiteY108" fmla="*/ 3802549 h 4123890"/>
              <a:gd name="connsiteX109" fmla="*/ 473140 w 2475560"/>
              <a:gd name="connsiteY109" fmla="*/ 3744676 h 4123890"/>
              <a:gd name="connsiteX110" fmla="*/ 484714 w 2475560"/>
              <a:gd name="connsiteY110" fmla="*/ 3709952 h 4123890"/>
              <a:gd name="connsiteX111" fmla="*/ 554163 w 2475560"/>
              <a:gd name="connsiteY111" fmla="*/ 3640504 h 4123890"/>
              <a:gd name="connsiteX112" fmla="*/ 600461 w 2475560"/>
              <a:gd name="connsiteY112" fmla="*/ 3582630 h 4123890"/>
              <a:gd name="connsiteX113" fmla="*/ 693059 w 2475560"/>
              <a:gd name="connsiteY113" fmla="*/ 3501607 h 4123890"/>
              <a:gd name="connsiteX114" fmla="*/ 750932 w 2475560"/>
              <a:gd name="connsiteY114" fmla="*/ 3420585 h 4123890"/>
              <a:gd name="connsiteX115" fmla="*/ 774081 w 2475560"/>
              <a:gd name="connsiteY115" fmla="*/ 3397435 h 4123890"/>
              <a:gd name="connsiteX116" fmla="*/ 820380 w 2475560"/>
              <a:gd name="connsiteY116" fmla="*/ 3362711 h 4123890"/>
              <a:gd name="connsiteX117" fmla="*/ 901403 w 2475560"/>
              <a:gd name="connsiteY117" fmla="*/ 3270114 h 4123890"/>
              <a:gd name="connsiteX118" fmla="*/ 982426 w 2475560"/>
              <a:gd name="connsiteY118" fmla="*/ 3200666 h 4123890"/>
              <a:gd name="connsiteX119" fmla="*/ 1005575 w 2475560"/>
              <a:gd name="connsiteY119" fmla="*/ 3177516 h 4123890"/>
              <a:gd name="connsiteX120" fmla="*/ 1075023 w 2475560"/>
              <a:gd name="connsiteY120" fmla="*/ 3084919 h 4123890"/>
              <a:gd name="connsiteX121" fmla="*/ 1098173 w 2475560"/>
              <a:gd name="connsiteY121" fmla="*/ 3050195 h 4123890"/>
              <a:gd name="connsiteX122" fmla="*/ 1144471 w 2475560"/>
              <a:gd name="connsiteY122" fmla="*/ 3003896 h 4123890"/>
              <a:gd name="connsiteX123" fmla="*/ 1225494 w 2475560"/>
              <a:gd name="connsiteY123" fmla="*/ 2946023 h 4123890"/>
              <a:gd name="connsiteX124" fmla="*/ 1283368 w 2475560"/>
              <a:gd name="connsiteY124" fmla="*/ 2876575 h 4123890"/>
              <a:gd name="connsiteX125" fmla="*/ 1329666 w 2475560"/>
              <a:gd name="connsiteY125" fmla="*/ 2841851 h 4123890"/>
              <a:gd name="connsiteX126" fmla="*/ 1352816 w 2475560"/>
              <a:gd name="connsiteY126" fmla="*/ 2807126 h 4123890"/>
              <a:gd name="connsiteX127" fmla="*/ 1422264 w 2475560"/>
              <a:gd name="connsiteY127" fmla="*/ 2737678 h 4123890"/>
              <a:gd name="connsiteX128" fmla="*/ 1514861 w 2475560"/>
              <a:gd name="connsiteY128" fmla="*/ 2633506 h 4123890"/>
              <a:gd name="connsiteX129" fmla="*/ 1561160 w 2475560"/>
              <a:gd name="connsiteY129" fmla="*/ 2575633 h 4123890"/>
              <a:gd name="connsiteX130" fmla="*/ 1572735 w 2475560"/>
              <a:gd name="connsiteY130" fmla="*/ 2540909 h 4123890"/>
              <a:gd name="connsiteX131" fmla="*/ 1607459 w 2475560"/>
              <a:gd name="connsiteY131" fmla="*/ 2517759 h 4123890"/>
              <a:gd name="connsiteX132" fmla="*/ 1688481 w 2475560"/>
              <a:gd name="connsiteY132" fmla="*/ 2471461 h 4123890"/>
              <a:gd name="connsiteX133" fmla="*/ 1723206 w 2475560"/>
              <a:gd name="connsiteY133" fmla="*/ 2436737 h 4123890"/>
              <a:gd name="connsiteX134" fmla="*/ 1792654 w 2475560"/>
              <a:gd name="connsiteY134" fmla="*/ 2413587 h 4123890"/>
              <a:gd name="connsiteX135" fmla="*/ 1885251 w 2475560"/>
              <a:gd name="connsiteY135" fmla="*/ 2367288 h 4123890"/>
              <a:gd name="connsiteX136" fmla="*/ 1954699 w 2475560"/>
              <a:gd name="connsiteY136" fmla="*/ 2320990 h 4123890"/>
              <a:gd name="connsiteX137" fmla="*/ 1989423 w 2475560"/>
              <a:gd name="connsiteY137" fmla="*/ 2309415 h 4123890"/>
              <a:gd name="connsiteX138" fmla="*/ 2058871 w 2475560"/>
              <a:gd name="connsiteY138" fmla="*/ 2251542 h 4123890"/>
              <a:gd name="connsiteX139" fmla="*/ 2093595 w 2475560"/>
              <a:gd name="connsiteY139" fmla="*/ 2239967 h 4123890"/>
              <a:gd name="connsiteX140" fmla="*/ 2209342 w 2475560"/>
              <a:gd name="connsiteY140" fmla="*/ 2170519 h 4123890"/>
              <a:gd name="connsiteX141" fmla="*/ 2244066 w 2475560"/>
              <a:gd name="connsiteY141" fmla="*/ 2147369 h 4123890"/>
              <a:gd name="connsiteX142" fmla="*/ 2301940 w 2475560"/>
              <a:gd name="connsiteY142" fmla="*/ 2135795 h 4123890"/>
              <a:gd name="connsiteX143" fmla="*/ 2336664 w 2475560"/>
              <a:gd name="connsiteY143" fmla="*/ 2112645 h 412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475560" h="4123890">
                <a:moveTo>
                  <a:pt x="2475560" y="1614934"/>
                </a:moveTo>
                <a:lnTo>
                  <a:pt x="2394537" y="1591785"/>
                </a:lnTo>
                <a:cubicBezTo>
                  <a:pt x="2382851" y="1588279"/>
                  <a:pt x="2369965" y="1586978"/>
                  <a:pt x="2359813" y="1580210"/>
                </a:cubicBezTo>
                <a:cubicBezTo>
                  <a:pt x="2334740" y="1563495"/>
                  <a:pt x="2314472" y="1540417"/>
                  <a:pt x="2290365" y="1522337"/>
                </a:cubicBezTo>
                <a:cubicBezTo>
                  <a:pt x="2268107" y="1505644"/>
                  <a:pt x="2240590" y="1495712"/>
                  <a:pt x="2220917" y="1476038"/>
                </a:cubicBezTo>
                <a:cubicBezTo>
                  <a:pt x="2213201" y="1468321"/>
                  <a:pt x="2206848" y="1458941"/>
                  <a:pt x="2197768" y="1452888"/>
                </a:cubicBezTo>
                <a:cubicBezTo>
                  <a:pt x="2183411" y="1443317"/>
                  <a:pt x="2165826" y="1439310"/>
                  <a:pt x="2151469" y="1429739"/>
                </a:cubicBezTo>
                <a:cubicBezTo>
                  <a:pt x="2087914" y="1387370"/>
                  <a:pt x="2174200" y="1421884"/>
                  <a:pt x="2093595" y="1395015"/>
                </a:cubicBezTo>
                <a:cubicBezTo>
                  <a:pt x="2053910" y="1335486"/>
                  <a:pt x="2090841" y="1381237"/>
                  <a:pt x="2035722" y="1337142"/>
                </a:cubicBezTo>
                <a:cubicBezTo>
                  <a:pt x="2027201" y="1330325"/>
                  <a:pt x="2020956" y="1320978"/>
                  <a:pt x="2012573" y="1313992"/>
                </a:cubicBezTo>
                <a:cubicBezTo>
                  <a:pt x="1997753" y="1301642"/>
                  <a:pt x="1981972" y="1290481"/>
                  <a:pt x="1966274" y="1279268"/>
                </a:cubicBezTo>
                <a:cubicBezTo>
                  <a:pt x="1935488" y="1257278"/>
                  <a:pt x="1931174" y="1260297"/>
                  <a:pt x="1908400" y="1232969"/>
                </a:cubicBezTo>
                <a:cubicBezTo>
                  <a:pt x="1896050" y="1218149"/>
                  <a:pt x="1884889" y="1202369"/>
                  <a:pt x="1873676" y="1186671"/>
                </a:cubicBezTo>
                <a:cubicBezTo>
                  <a:pt x="1865590" y="1175351"/>
                  <a:pt x="1861390" y="1160637"/>
                  <a:pt x="1850527" y="1151947"/>
                </a:cubicBezTo>
                <a:cubicBezTo>
                  <a:pt x="1841000" y="1144325"/>
                  <a:pt x="1827378" y="1144230"/>
                  <a:pt x="1815803" y="1140372"/>
                </a:cubicBezTo>
                <a:cubicBezTo>
                  <a:pt x="1768429" y="1069310"/>
                  <a:pt x="1820312" y="1142217"/>
                  <a:pt x="1757930" y="1070924"/>
                </a:cubicBezTo>
                <a:cubicBezTo>
                  <a:pt x="1741662" y="1052332"/>
                  <a:pt x="1729100" y="1030520"/>
                  <a:pt x="1711631" y="1013051"/>
                </a:cubicBezTo>
                <a:cubicBezTo>
                  <a:pt x="1697990" y="999410"/>
                  <a:pt x="1679606" y="991303"/>
                  <a:pt x="1665332" y="978326"/>
                </a:cubicBezTo>
                <a:cubicBezTo>
                  <a:pt x="1637070" y="952634"/>
                  <a:pt x="1611317" y="924312"/>
                  <a:pt x="1584309" y="897304"/>
                </a:cubicBezTo>
                <a:cubicBezTo>
                  <a:pt x="1568876" y="881871"/>
                  <a:pt x="1557532" y="860765"/>
                  <a:pt x="1538011" y="851005"/>
                </a:cubicBezTo>
                <a:lnTo>
                  <a:pt x="1491712" y="827856"/>
                </a:lnTo>
                <a:lnTo>
                  <a:pt x="1422264" y="758407"/>
                </a:lnTo>
                <a:cubicBezTo>
                  <a:pt x="1414547" y="750690"/>
                  <a:pt x="1408194" y="741311"/>
                  <a:pt x="1399114" y="735258"/>
                </a:cubicBezTo>
                <a:cubicBezTo>
                  <a:pt x="1387539" y="727542"/>
                  <a:pt x="1374787" y="721351"/>
                  <a:pt x="1364390" y="712109"/>
                </a:cubicBezTo>
                <a:cubicBezTo>
                  <a:pt x="1339921" y="690359"/>
                  <a:pt x="1322182" y="660821"/>
                  <a:pt x="1294942" y="642661"/>
                </a:cubicBezTo>
                <a:cubicBezTo>
                  <a:pt x="1253987" y="615357"/>
                  <a:pt x="1251339" y="616870"/>
                  <a:pt x="1213919" y="573213"/>
                </a:cubicBezTo>
                <a:cubicBezTo>
                  <a:pt x="1204866" y="562651"/>
                  <a:pt x="1199676" y="549175"/>
                  <a:pt x="1190770" y="538488"/>
                </a:cubicBezTo>
                <a:cubicBezTo>
                  <a:pt x="1180291" y="525913"/>
                  <a:pt x="1165560" y="517084"/>
                  <a:pt x="1156046" y="503764"/>
                </a:cubicBezTo>
                <a:cubicBezTo>
                  <a:pt x="1146017" y="489724"/>
                  <a:pt x="1145098" y="469667"/>
                  <a:pt x="1132897" y="457466"/>
                </a:cubicBezTo>
                <a:cubicBezTo>
                  <a:pt x="1116989" y="441558"/>
                  <a:pt x="1094314" y="434317"/>
                  <a:pt x="1075023" y="422742"/>
                </a:cubicBezTo>
                <a:cubicBezTo>
                  <a:pt x="1013423" y="299540"/>
                  <a:pt x="1097504" y="438411"/>
                  <a:pt x="1005575" y="364868"/>
                </a:cubicBezTo>
                <a:cubicBezTo>
                  <a:pt x="996048" y="357246"/>
                  <a:pt x="999925" y="340809"/>
                  <a:pt x="994000" y="330144"/>
                </a:cubicBezTo>
                <a:cubicBezTo>
                  <a:pt x="952803" y="255989"/>
                  <a:pt x="953438" y="275088"/>
                  <a:pt x="912978" y="214397"/>
                </a:cubicBezTo>
                <a:cubicBezTo>
                  <a:pt x="816726" y="70020"/>
                  <a:pt x="915332" y="219106"/>
                  <a:pt x="866679" y="121800"/>
                </a:cubicBezTo>
                <a:cubicBezTo>
                  <a:pt x="852077" y="92596"/>
                  <a:pt x="841913" y="85459"/>
                  <a:pt x="820380" y="63926"/>
                </a:cubicBezTo>
                <a:cubicBezTo>
                  <a:pt x="816522" y="52351"/>
                  <a:pt x="815083" y="39664"/>
                  <a:pt x="808806" y="29202"/>
                </a:cubicBezTo>
                <a:cubicBezTo>
                  <a:pt x="803191" y="19844"/>
                  <a:pt x="794736" y="0"/>
                  <a:pt x="785656" y="6053"/>
                </a:cubicBezTo>
                <a:cubicBezTo>
                  <a:pt x="772420" y="14877"/>
                  <a:pt x="777939" y="36919"/>
                  <a:pt x="774081" y="52352"/>
                </a:cubicBezTo>
                <a:cubicBezTo>
                  <a:pt x="777939" y="83218"/>
                  <a:pt x="780926" y="114205"/>
                  <a:pt x="785656" y="144949"/>
                </a:cubicBezTo>
                <a:cubicBezTo>
                  <a:pt x="788648" y="164394"/>
                  <a:pt x="797231" y="183150"/>
                  <a:pt x="797231" y="202823"/>
                </a:cubicBezTo>
                <a:cubicBezTo>
                  <a:pt x="797231" y="215024"/>
                  <a:pt x="789514" y="225972"/>
                  <a:pt x="785656" y="237547"/>
                </a:cubicBezTo>
                <a:cubicBezTo>
                  <a:pt x="789514" y="260696"/>
                  <a:pt x="792140" y="284085"/>
                  <a:pt x="797231" y="306995"/>
                </a:cubicBezTo>
                <a:cubicBezTo>
                  <a:pt x="799878" y="318905"/>
                  <a:pt x="806159" y="329809"/>
                  <a:pt x="808806" y="341719"/>
                </a:cubicBezTo>
                <a:cubicBezTo>
                  <a:pt x="813897" y="364629"/>
                  <a:pt x="816522" y="388018"/>
                  <a:pt x="820380" y="411167"/>
                </a:cubicBezTo>
                <a:cubicBezTo>
                  <a:pt x="808805" y="415025"/>
                  <a:pt x="794283" y="414115"/>
                  <a:pt x="785656" y="422742"/>
                </a:cubicBezTo>
                <a:cubicBezTo>
                  <a:pt x="777029" y="431369"/>
                  <a:pt x="773269" y="445292"/>
                  <a:pt x="774081" y="457466"/>
                </a:cubicBezTo>
                <a:cubicBezTo>
                  <a:pt x="777203" y="504299"/>
                  <a:pt x="771195" y="557308"/>
                  <a:pt x="797231" y="596362"/>
                </a:cubicBezTo>
                <a:cubicBezTo>
                  <a:pt x="804947" y="607937"/>
                  <a:pt x="832822" y="624865"/>
                  <a:pt x="820380" y="631086"/>
                </a:cubicBezTo>
                <a:cubicBezTo>
                  <a:pt x="799389" y="641581"/>
                  <a:pt x="774081" y="623369"/>
                  <a:pt x="750932" y="619511"/>
                </a:cubicBezTo>
                <a:cubicBezTo>
                  <a:pt x="766365" y="654235"/>
                  <a:pt x="782616" y="688607"/>
                  <a:pt x="797231" y="723683"/>
                </a:cubicBezTo>
                <a:cubicBezTo>
                  <a:pt x="801924" y="734945"/>
                  <a:pt x="802038" y="748255"/>
                  <a:pt x="808806" y="758407"/>
                </a:cubicBezTo>
                <a:cubicBezTo>
                  <a:pt x="825521" y="783480"/>
                  <a:pt x="846659" y="805334"/>
                  <a:pt x="866679" y="827856"/>
                </a:cubicBezTo>
                <a:cubicBezTo>
                  <a:pt x="877554" y="840090"/>
                  <a:pt x="891775" y="849342"/>
                  <a:pt x="901403" y="862580"/>
                </a:cubicBezTo>
                <a:cubicBezTo>
                  <a:pt x="922811" y="892017"/>
                  <a:pt x="959276" y="955177"/>
                  <a:pt x="959276" y="955177"/>
                </a:cubicBezTo>
                <a:cubicBezTo>
                  <a:pt x="966993" y="982185"/>
                  <a:pt x="970466" y="1010785"/>
                  <a:pt x="982426" y="1036200"/>
                </a:cubicBezTo>
                <a:cubicBezTo>
                  <a:pt x="1001585" y="1076912"/>
                  <a:pt x="1051874" y="1151947"/>
                  <a:pt x="1051874" y="1151947"/>
                </a:cubicBezTo>
                <a:cubicBezTo>
                  <a:pt x="1032512" y="1229392"/>
                  <a:pt x="1037649" y="1176068"/>
                  <a:pt x="1063449" y="1279268"/>
                </a:cubicBezTo>
                <a:cubicBezTo>
                  <a:pt x="1078890" y="1341034"/>
                  <a:pt x="1072467" y="1366363"/>
                  <a:pt x="1109747" y="1429739"/>
                </a:cubicBezTo>
                <a:cubicBezTo>
                  <a:pt x="1155759" y="1507959"/>
                  <a:pt x="1236987" y="1583452"/>
                  <a:pt x="1306517" y="1638083"/>
                </a:cubicBezTo>
                <a:cubicBezTo>
                  <a:pt x="1320085" y="1648743"/>
                  <a:pt x="1338459" y="1651662"/>
                  <a:pt x="1352816" y="1661233"/>
                </a:cubicBezTo>
                <a:cubicBezTo>
                  <a:pt x="1445604" y="1723093"/>
                  <a:pt x="1372238" y="1697920"/>
                  <a:pt x="1456988" y="1719106"/>
                </a:cubicBezTo>
                <a:cubicBezTo>
                  <a:pt x="1464704" y="1730681"/>
                  <a:pt x="1477850" y="1740108"/>
                  <a:pt x="1480137" y="1753830"/>
                </a:cubicBezTo>
                <a:cubicBezTo>
                  <a:pt x="1484035" y="1777217"/>
                  <a:pt x="1460265" y="1799328"/>
                  <a:pt x="1445413" y="1811704"/>
                </a:cubicBezTo>
                <a:cubicBezTo>
                  <a:pt x="1410224" y="1841028"/>
                  <a:pt x="1394086" y="1851890"/>
                  <a:pt x="1352816" y="1869577"/>
                </a:cubicBezTo>
                <a:cubicBezTo>
                  <a:pt x="1341602" y="1874383"/>
                  <a:pt x="1329480" y="1876772"/>
                  <a:pt x="1318092" y="1881152"/>
                </a:cubicBezTo>
                <a:cubicBezTo>
                  <a:pt x="1279307" y="1896069"/>
                  <a:pt x="1202345" y="1927451"/>
                  <a:pt x="1202345" y="1927451"/>
                </a:cubicBezTo>
                <a:cubicBezTo>
                  <a:pt x="1116182" y="2013614"/>
                  <a:pt x="1225262" y="1907808"/>
                  <a:pt x="1121322" y="1996899"/>
                </a:cubicBezTo>
                <a:cubicBezTo>
                  <a:pt x="1078413" y="2033678"/>
                  <a:pt x="1089990" y="2032182"/>
                  <a:pt x="1051874" y="2077921"/>
                </a:cubicBezTo>
                <a:cubicBezTo>
                  <a:pt x="1044888" y="2086304"/>
                  <a:pt x="1036441" y="2093354"/>
                  <a:pt x="1028725" y="2101071"/>
                </a:cubicBezTo>
                <a:cubicBezTo>
                  <a:pt x="1024867" y="2116504"/>
                  <a:pt x="1025974" y="2134133"/>
                  <a:pt x="1017150" y="2147369"/>
                </a:cubicBezTo>
                <a:cubicBezTo>
                  <a:pt x="1002016" y="2170069"/>
                  <a:pt x="978567" y="2185952"/>
                  <a:pt x="959276" y="2205243"/>
                </a:cubicBezTo>
                <a:cubicBezTo>
                  <a:pt x="929314" y="2235205"/>
                  <a:pt x="892100" y="2267879"/>
                  <a:pt x="878254" y="2309415"/>
                </a:cubicBezTo>
                <a:lnTo>
                  <a:pt x="855104" y="2378863"/>
                </a:lnTo>
                <a:cubicBezTo>
                  <a:pt x="851246" y="2390438"/>
                  <a:pt x="852157" y="2404960"/>
                  <a:pt x="843530" y="2413587"/>
                </a:cubicBezTo>
                <a:lnTo>
                  <a:pt x="820380" y="2436737"/>
                </a:lnTo>
                <a:cubicBezTo>
                  <a:pt x="812664" y="2459886"/>
                  <a:pt x="814486" y="2488931"/>
                  <a:pt x="797231" y="2506185"/>
                </a:cubicBezTo>
                <a:cubicBezTo>
                  <a:pt x="789514" y="2513901"/>
                  <a:pt x="780898" y="2520813"/>
                  <a:pt x="774081" y="2529334"/>
                </a:cubicBezTo>
                <a:cubicBezTo>
                  <a:pt x="682180" y="2644209"/>
                  <a:pt x="857385" y="2447358"/>
                  <a:pt x="704633" y="2621932"/>
                </a:cubicBezTo>
                <a:cubicBezTo>
                  <a:pt x="693854" y="2634251"/>
                  <a:pt x="679959" y="2643735"/>
                  <a:pt x="669909" y="2656656"/>
                </a:cubicBezTo>
                <a:cubicBezTo>
                  <a:pt x="652828" y="2678617"/>
                  <a:pt x="643284" y="2706431"/>
                  <a:pt x="623611" y="2726104"/>
                </a:cubicBezTo>
                <a:cubicBezTo>
                  <a:pt x="598492" y="2751222"/>
                  <a:pt x="586375" y="2761156"/>
                  <a:pt x="565737" y="2795552"/>
                </a:cubicBezTo>
                <a:cubicBezTo>
                  <a:pt x="552421" y="2817745"/>
                  <a:pt x="546542" y="2844295"/>
                  <a:pt x="531013" y="2865000"/>
                </a:cubicBezTo>
                <a:cubicBezTo>
                  <a:pt x="511370" y="2891190"/>
                  <a:pt x="483587" y="2910224"/>
                  <a:pt x="461565" y="2934448"/>
                </a:cubicBezTo>
                <a:cubicBezTo>
                  <a:pt x="411572" y="2989439"/>
                  <a:pt x="400300" y="3017493"/>
                  <a:pt x="357393" y="3084919"/>
                </a:cubicBezTo>
                <a:cubicBezTo>
                  <a:pt x="349925" y="3096655"/>
                  <a:pt x="341960" y="3108068"/>
                  <a:pt x="334244" y="3119643"/>
                </a:cubicBezTo>
                <a:lnTo>
                  <a:pt x="311094" y="3154367"/>
                </a:lnTo>
                <a:cubicBezTo>
                  <a:pt x="307236" y="3169800"/>
                  <a:pt x="303889" y="3185370"/>
                  <a:pt x="299519" y="3200666"/>
                </a:cubicBezTo>
                <a:cubicBezTo>
                  <a:pt x="296167" y="3212397"/>
                  <a:pt x="290592" y="3223480"/>
                  <a:pt x="287945" y="3235390"/>
                </a:cubicBezTo>
                <a:cubicBezTo>
                  <a:pt x="282854" y="3258300"/>
                  <a:pt x="280973" y="3281825"/>
                  <a:pt x="276370" y="3304838"/>
                </a:cubicBezTo>
                <a:cubicBezTo>
                  <a:pt x="273250" y="3320437"/>
                  <a:pt x="268653" y="3335704"/>
                  <a:pt x="264795" y="3351137"/>
                </a:cubicBezTo>
                <a:cubicBezTo>
                  <a:pt x="238062" y="3565011"/>
                  <a:pt x="268410" y="3371404"/>
                  <a:pt x="241646" y="3478458"/>
                </a:cubicBezTo>
                <a:cubicBezTo>
                  <a:pt x="230779" y="3521927"/>
                  <a:pt x="234369" y="3534021"/>
                  <a:pt x="218497" y="3571056"/>
                </a:cubicBezTo>
                <a:cubicBezTo>
                  <a:pt x="211700" y="3586915"/>
                  <a:pt x="202144" y="3601495"/>
                  <a:pt x="195347" y="3617354"/>
                </a:cubicBezTo>
                <a:cubicBezTo>
                  <a:pt x="190541" y="3628568"/>
                  <a:pt x="187125" y="3640347"/>
                  <a:pt x="183773" y="3652078"/>
                </a:cubicBezTo>
                <a:cubicBezTo>
                  <a:pt x="179403" y="3667374"/>
                  <a:pt x="178464" y="3683755"/>
                  <a:pt x="172198" y="3698377"/>
                </a:cubicBezTo>
                <a:cubicBezTo>
                  <a:pt x="166718" y="3711163"/>
                  <a:pt x="156765" y="3721526"/>
                  <a:pt x="149049" y="3733101"/>
                </a:cubicBezTo>
                <a:cubicBezTo>
                  <a:pt x="142255" y="3767072"/>
                  <a:pt x="139247" y="3794555"/>
                  <a:pt x="125899" y="3825699"/>
                </a:cubicBezTo>
                <a:cubicBezTo>
                  <a:pt x="99467" y="3887373"/>
                  <a:pt x="72308" y="3908458"/>
                  <a:pt x="56451" y="3987744"/>
                </a:cubicBezTo>
                <a:cubicBezTo>
                  <a:pt x="52593" y="4007035"/>
                  <a:pt x="51784" y="4027197"/>
                  <a:pt x="44876" y="4045618"/>
                </a:cubicBezTo>
                <a:cubicBezTo>
                  <a:pt x="39992" y="4058643"/>
                  <a:pt x="27948" y="4067900"/>
                  <a:pt x="21727" y="4080342"/>
                </a:cubicBezTo>
                <a:cubicBezTo>
                  <a:pt x="16271" y="4091255"/>
                  <a:pt x="0" y="4108298"/>
                  <a:pt x="10152" y="4115066"/>
                </a:cubicBezTo>
                <a:cubicBezTo>
                  <a:pt x="23388" y="4123890"/>
                  <a:pt x="41018" y="4107349"/>
                  <a:pt x="56451" y="4103491"/>
                </a:cubicBezTo>
                <a:cubicBezTo>
                  <a:pt x="215340" y="4008159"/>
                  <a:pt x="35132" y="4122646"/>
                  <a:pt x="149049" y="4034043"/>
                </a:cubicBezTo>
                <a:cubicBezTo>
                  <a:pt x="171010" y="4016962"/>
                  <a:pt x="201804" y="4010002"/>
                  <a:pt x="218497" y="3987744"/>
                </a:cubicBezTo>
                <a:cubicBezTo>
                  <a:pt x="230072" y="3972311"/>
                  <a:pt x="239580" y="3955086"/>
                  <a:pt x="253221" y="3941445"/>
                </a:cubicBezTo>
                <a:cubicBezTo>
                  <a:pt x="263058" y="3931608"/>
                  <a:pt x="276625" y="3926382"/>
                  <a:pt x="287945" y="3918296"/>
                </a:cubicBezTo>
                <a:cubicBezTo>
                  <a:pt x="303643" y="3907083"/>
                  <a:pt x="318811" y="3895147"/>
                  <a:pt x="334244" y="3883572"/>
                </a:cubicBezTo>
                <a:cubicBezTo>
                  <a:pt x="341960" y="3871997"/>
                  <a:pt x="346924" y="3858008"/>
                  <a:pt x="357393" y="3848848"/>
                </a:cubicBezTo>
                <a:cubicBezTo>
                  <a:pt x="378331" y="3830527"/>
                  <a:pt x="426841" y="3802549"/>
                  <a:pt x="426841" y="3802549"/>
                </a:cubicBezTo>
                <a:cubicBezTo>
                  <a:pt x="455936" y="3715267"/>
                  <a:pt x="413304" y="3819471"/>
                  <a:pt x="473140" y="3744676"/>
                </a:cubicBezTo>
                <a:cubicBezTo>
                  <a:pt x="480762" y="3735149"/>
                  <a:pt x="477223" y="3719583"/>
                  <a:pt x="484714" y="3709952"/>
                </a:cubicBezTo>
                <a:cubicBezTo>
                  <a:pt x="504813" y="3684110"/>
                  <a:pt x="554163" y="3640504"/>
                  <a:pt x="554163" y="3640504"/>
                </a:cubicBezTo>
                <a:cubicBezTo>
                  <a:pt x="573994" y="3581008"/>
                  <a:pt x="551187" y="3625745"/>
                  <a:pt x="600461" y="3582630"/>
                </a:cubicBezTo>
                <a:cubicBezTo>
                  <a:pt x="708798" y="3487836"/>
                  <a:pt x="614920" y="3553701"/>
                  <a:pt x="693059" y="3501607"/>
                </a:cubicBezTo>
                <a:cubicBezTo>
                  <a:pt x="713108" y="3471533"/>
                  <a:pt x="726999" y="3449305"/>
                  <a:pt x="750932" y="3420585"/>
                </a:cubicBezTo>
                <a:cubicBezTo>
                  <a:pt x="757918" y="3412202"/>
                  <a:pt x="765698" y="3404421"/>
                  <a:pt x="774081" y="3397435"/>
                </a:cubicBezTo>
                <a:cubicBezTo>
                  <a:pt x="788901" y="3385085"/>
                  <a:pt x="805961" y="3375527"/>
                  <a:pt x="820380" y="3362711"/>
                </a:cubicBezTo>
                <a:cubicBezTo>
                  <a:pt x="936307" y="3259666"/>
                  <a:pt x="838536" y="3345555"/>
                  <a:pt x="901403" y="3270114"/>
                </a:cubicBezTo>
                <a:cubicBezTo>
                  <a:pt x="934842" y="3229987"/>
                  <a:pt x="940622" y="3235503"/>
                  <a:pt x="982426" y="3200666"/>
                </a:cubicBezTo>
                <a:cubicBezTo>
                  <a:pt x="990809" y="3193680"/>
                  <a:pt x="997859" y="3185233"/>
                  <a:pt x="1005575" y="3177516"/>
                </a:cubicBezTo>
                <a:cubicBezTo>
                  <a:pt x="1047184" y="3073496"/>
                  <a:pt x="1001617" y="3158325"/>
                  <a:pt x="1075023" y="3084919"/>
                </a:cubicBezTo>
                <a:cubicBezTo>
                  <a:pt x="1084860" y="3075082"/>
                  <a:pt x="1089120" y="3060757"/>
                  <a:pt x="1098173" y="3050195"/>
                </a:cubicBezTo>
                <a:cubicBezTo>
                  <a:pt x="1112377" y="3033624"/>
                  <a:pt x="1128046" y="3018268"/>
                  <a:pt x="1144471" y="3003896"/>
                </a:cubicBezTo>
                <a:cubicBezTo>
                  <a:pt x="1167441" y="2983797"/>
                  <a:pt x="1199566" y="2963308"/>
                  <a:pt x="1225494" y="2946023"/>
                </a:cubicBezTo>
                <a:cubicBezTo>
                  <a:pt x="1249308" y="2910302"/>
                  <a:pt x="1248710" y="2906282"/>
                  <a:pt x="1283368" y="2876575"/>
                </a:cubicBezTo>
                <a:cubicBezTo>
                  <a:pt x="1298015" y="2864021"/>
                  <a:pt x="1316025" y="2855492"/>
                  <a:pt x="1329666" y="2841851"/>
                </a:cubicBezTo>
                <a:cubicBezTo>
                  <a:pt x="1339503" y="2832014"/>
                  <a:pt x="1343574" y="2817524"/>
                  <a:pt x="1352816" y="2807126"/>
                </a:cubicBezTo>
                <a:cubicBezTo>
                  <a:pt x="1374566" y="2782657"/>
                  <a:pt x="1401813" y="2763242"/>
                  <a:pt x="1422264" y="2737678"/>
                </a:cubicBezTo>
                <a:cubicBezTo>
                  <a:pt x="1554378" y="2572538"/>
                  <a:pt x="1387326" y="2776983"/>
                  <a:pt x="1514861" y="2633506"/>
                </a:cubicBezTo>
                <a:cubicBezTo>
                  <a:pt x="1531274" y="2615041"/>
                  <a:pt x="1545727" y="2594924"/>
                  <a:pt x="1561160" y="2575633"/>
                </a:cubicBezTo>
                <a:cubicBezTo>
                  <a:pt x="1565018" y="2564058"/>
                  <a:pt x="1565113" y="2550436"/>
                  <a:pt x="1572735" y="2540909"/>
                </a:cubicBezTo>
                <a:cubicBezTo>
                  <a:pt x="1581425" y="2530046"/>
                  <a:pt x="1595381" y="2524661"/>
                  <a:pt x="1607459" y="2517759"/>
                </a:cubicBezTo>
                <a:cubicBezTo>
                  <a:pt x="1643481" y="2497174"/>
                  <a:pt x="1657716" y="2497098"/>
                  <a:pt x="1688481" y="2471461"/>
                </a:cubicBezTo>
                <a:cubicBezTo>
                  <a:pt x="1701056" y="2460982"/>
                  <a:pt x="1708897" y="2444687"/>
                  <a:pt x="1723206" y="2436737"/>
                </a:cubicBezTo>
                <a:cubicBezTo>
                  <a:pt x="1744537" y="2424887"/>
                  <a:pt x="1792654" y="2413587"/>
                  <a:pt x="1792654" y="2413587"/>
                </a:cubicBezTo>
                <a:cubicBezTo>
                  <a:pt x="1930510" y="2310193"/>
                  <a:pt x="1755230" y="2432298"/>
                  <a:pt x="1885251" y="2367288"/>
                </a:cubicBezTo>
                <a:cubicBezTo>
                  <a:pt x="1910136" y="2354846"/>
                  <a:pt x="1928305" y="2329788"/>
                  <a:pt x="1954699" y="2320990"/>
                </a:cubicBezTo>
                <a:cubicBezTo>
                  <a:pt x="1966274" y="2317132"/>
                  <a:pt x="1978510" y="2314871"/>
                  <a:pt x="1989423" y="2309415"/>
                </a:cubicBezTo>
                <a:cubicBezTo>
                  <a:pt x="2065162" y="2271546"/>
                  <a:pt x="1982075" y="2302740"/>
                  <a:pt x="2058871" y="2251542"/>
                </a:cubicBezTo>
                <a:cubicBezTo>
                  <a:pt x="2069023" y="2244774"/>
                  <a:pt x="2082020" y="2243825"/>
                  <a:pt x="2093595" y="2239967"/>
                </a:cubicBezTo>
                <a:cubicBezTo>
                  <a:pt x="2157336" y="2176229"/>
                  <a:pt x="2055792" y="2272889"/>
                  <a:pt x="2209342" y="2170519"/>
                </a:cubicBezTo>
                <a:cubicBezTo>
                  <a:pt x="2220917" y="2162802"/>
                  <a:pt x="2231041" y="2152253"/>
                  <a:pt x="2244066" y="2147369"/>
                </a:cubicBezTo>
                <a:cubicBezTo>
                  <a:pt x="2262487" y="2140461"/>
                  <a:pt x="2282854" y="2140566"/>
                  <a:pt x="2301940" y="2135795"/>
                </a:cubicBezTo>
                <a:cubicBezTo>
                  <a:pt x="2340324" y="2126199"/>
                  <a:pt x="2336664" y="2135409"/>
                  <a:pt x="2336664" y="2112645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3491880" y="3501008"/>
            <a:ext cx="879676" cy="601883"/>
          </a:xfrm>
          <a:custGeom>
            <a:avLst/>
            <a:gdLst>
              <a:gd name="connsiteX0" fmla="*/ 544010 w 879676"/>
              <a:gd name="connsiteY0" fmla="*/ 0 h 601883"/>
              <a:gd name="connsiteX1" fmla="*/ 451413 w 879676"/>
              <a:gd name="connsiteY1" fmla="*/ 23149 h 601883"/>
              <a:gd name="connsiteX2" fmla="*/ 428263 w 879676"/>
              <a:gd name="connsiteY2" fmla="*/ 46299 h 601883"/>
              <a:gd name="connsiteX3" fmla="*/ 358815 w 879676"/>
              <a:gd name="connsiteY3" fmla="*/ 92597 h 601883"/>
              <a:gd name="connsiteX4" fmla="*/ 358815 w 879676"/>
              <a:gd name="connsiteY4" fmla="*/ 92597 h 601883"/>
              <a:gd name="connsiteX5" fmla="*/ 243068 w 879676"/>
              <a:gd name="connsiteY5" fmla="*/ 127321 h 601883"/>
              <a:gd name="connsiteX6" fmla="*/ 138896 w 879676"/>
              <a:gd name="connsiteY6" fmla="*/ 173620 h 601883"/>
              <a:gd name="connsiteX7" fmla="*/ 104172 w 879676"/>
              <a:gd name="connsiteY7" fmla="*/ 185195 h 601883"/>
              <a:gd name="connsiteX8" fmla="*/ 34724 w 879676"/>
              <a:gd name="connsiteY8" fmla="*/ 219919 h 601883"/>
              <a:gd name="connsiteX9" fmla="*/ 0 w 879676"/>
              <a:gd name="connsiteY9" fmla="*/ 243068 h 601883"/>
              <a:gd name="connsiteX10" fmla="*/ 57873 w 879676"/>
              <a:gd name="connsiteY10" fmla="*/ 312516 h 601883"/>
              <a:gd name="connsiteX11" fmla="*/ 92597 w 879676"/>
              <a:gd name="connsiteY11" fmla="*/ 324091 h 601883"/>
              <a:gd name="connsiteX12" fmla="*/ 115747 w 879676"/>
              <a:gd name="connsiteY12" fmla="*/ 347240 h 601883"/>
              <a:gd name="connsiteX13" fmla="*/ 150471 w 879676"/>
              <a:gd name="connsiteY13" fmla="*/ 370390 h 601883"/>
              <a:gd name="connsiteX14" fmla="*/ 173620 w 879676"/>
              <a:gd name="connsiteY14" fmla="*/ 405114 h 601883"/>
              <a:gd name="connsiteX15" fmla="*/ 243068 w 879676"/>
              <a:gd name="connsiteY15" fmla="*/ 520861 h 601883"/>
              <a:gd name="connsiteX16" fmla="*/ 312516 w 879676"/>
              <a:gd name="connsiteY16" fmla="*/ 578734 h 601883"/>
              <a:gd name="connsiteX17" fmla="*/ 335666 w 879676"/>
              <a:gd name="connsiteY17" fmla="*/ 601883 h 601883"/>
              <a:gd name="connsiteX18" fmla="*/ 509286 w 879676"/>
              <a:gd name="connsiteY18" fmla="*/ 578734 h 601883"/>
              <a:gd name="connsiteX19" fmla="*/ 544010 w 879676"/>
              <a:gd name="connsiteY19" fmla="*/ 544010 h 601883"/>
              <a:gd name="connsiteX20" fmla="*/ 578734 w 879676"/>
              <a:gd name="connsiteY20" fmla="*/ 520861 h 601883"/>
              <a:gd name="connsiteX21" fmla="*/ 601883 w 879676"/>
              <a:gd name="connsiteY21" fmla="*/ 497711 h 601883"/>
              <a:gd name="connsiteX22" fmla="*/ 671332 w 879676"/>
              <a:gd name="connsiteY22" fmla="*/ 439838 h 601883"/>
              <a:gd name="connsiteX23" fmla="*/ 740780 w 879676"/>
              <a:gd name="connsiteY23" fmla="*/ 381964 h 601883"/>
              <a:gd name="connsiteX24" fmla="*/ 775504 w 879676"/>
              <a:gd name="connsiteY24" fmla="*/ 324091 h 601883"/>
              <a:gd name="connsiteX25" fmla="*/ 787078 w 879676"/>
              <a:gd name="connsiteY25" fmla="*/ 289367 h 601883"/>
              <a:gd name="connsiteX26" fmla="*/ 821802 w 879676"/>
              <a:gd name="connsiteY26" fmla="*/ 277792 h 601883"/>
              <a:gd name="connsiteX27" fmla="*/ 856526 w 879676"/>
              <a:gd name="connsiteY27" fmla="*/ 254643 h 601883"/>
              <a:gd name="connsiteX28" fmla="*/ 879676 w 879676"/>
              <a:gd name="connsiteY28" fmla="*/ 231493 h 60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879676" h="601883">
                <a:moveTo>
                  <a:pt x="544010" y="0"/>
                </a:moveTo>
                <a:cubicBezTo>
                  <a:pt x="513144" y="7716"/>
                  <a:pt x="480953" y="11333"/>
                  <a:pt x="451413" y="23149"/>
                </a:cubicBezTo>
                <a:cubicBezTo>
                  <a:pt x="441281" y="27202"/>
                  <a:pt x="436993" y="39751"/>
                  <a:pt x="428263" y="46299"/>
                </a:cubicBezTo>
                <a:cubicBezTo>
                  <a:pt x="406005" y="62992"/>
                  <a:pt x="381964" y="77164"/>
                  <a:pt x="358815" y="92597"/>
                </a:cubicBezTo>
                <a:lnTo>
                  <a:pt x="358815" y="92597"/>
                </a:lnTo>
                <a:cubicBezTo>
                  <a:pt x="274275" y="120778"/>
                  <a:pt x="313040" y="109829"/>
                  <a:pt x="243068" y="127321"/>
                </a:cubicBezTo>
                <a:cubicBezTo>
                  <a:pt x="188040" y="164007"/>
                  <a:pt x="221542" y="146071"/>
                  <a:pt x="138896" y="173620"/>
                </a:cubicBezTo>
                <a:cubicBezTo>
                  <a:pt x="127321" y="177478"/>
                  <a:pt x="114324" y="178427"/>
                  <a:pt x="104172" y="185195"/>
                </a:cubicBezTo>
                <a:cubicBezTo>
                  <a:pt x="4658" y="251537"/>
                  <a:pt x="130566" y="171998"/>
                  <a:pt x="34724" y="219919"/>
                </a:cubicBezTo>
                <a:cubicBezTo>
                  <a:pt x="22282" y="226140"/>
                  <a:pt x="11575" y="235352"/>
                  <a:pt x="0" y="243068"/>
                </a:cubicBezTo>
                <a:cubicBezTo>
                  <a:pt x="17082" y="268691"/>
                  <a:pt x="31136" y="294691"/>
                  <a:pt x="57873" y="312516"/>
                </a:cubicBezTo>
                <a:cubicBezTo>
                  <a:pt x="68025" y="319284"/>
                  <a:pt x="81022" y="320233"/>
                  <a:pt x="92597" y="324091"/>
                </a:cubicBezTo>
                <a:cubicBezTo>
                  <a:pt x="100314" y="331807"/>
                  <a:pt x="107226" y="340423"/>
                  <a:pt x="115747" y="347240"/>
                </a:cubicBezTo>
                <a:cubicBezTo>
                  <a:pt x="126610" y="355930"/>
                  <a:pt x="140634" y="360553"/>
                  <a:pt x="150471" y="370390"/>
                </a:cubicBezTo>
                <a:cubicBezTo>
                  <a:pt x="160307" y="380227"/>
                  <a:pt x="166718" y="393036"/>
                  <a:pt x="173620" y="405114"/>
                </a:cubicBezTo>
                <a:cubicBezTo>
                  <a:pt x="197972" y="447729"/>
                  <a:pt x="205325" y="483119"/>
                  <a:pt x="243068" y="520861"/>
                </a:cubicBezTo>
                <a:cubicBezTo>
                  <a:pt x="295424" y="573215"/>
                  <a:pt x="229973" y="509948"/>
                  <a:pt x="312516" y="578734"/>
                </a:cubicBezTo>
                <a:cubicBezTo>
                  <a:pt x="320899" y="585720"/>
                  <a:pt x="327949" y="594167"/>
                  <a:pt x="335666" y="601883"/>
                </a:cubicBezTo>
                <a:cubicBezTo>
                  <a:pt x="393539" y="594167"/>
                  <a:pt x="453031" y="594360"/>
                  <a:pt x="509286" y="578734"/>
                </a:cubicBezTo>
                <a:cubicBezTo>
                  <a:pt x="525058" y="574353"/>
                  <a:pt x="531435" y="554489"/>
                  <a:pt x="544010" y="544010"/>
                </a:cubicBezTo>
                <a:cubicBezTo>
                  <a:pt x="554697" y="535104"/>
                  <a:pt x="567871" y="529551"/>
                  <a:pt x="578734" y="520861"/>
                </a:cubicBezTo>
                <a:cubicBezTo>
                  <a:pt x="587255" y="514044"/>
                  <a:pt x="593670" y="504897"/>
                  <a:pt x="601883" y="497711"/>
                </a:cubicBezTo>
                <a:cubicBezTo>
                  <a:pt x="624561" y="477868"/>
                  <a:pt x="647546" y="458338"/>
                  <a:pt x="671332" y="439838"/>
                </a:cubicBezTo>
                <a:cubicBezTo>
                  <a:pt x="743842" y="383442"/>
                  <a:pt x="667783" y="454961"/>
                  <a:pt x="740780" y="381964"/>
                </a:cubicBezTo>
                <a:cubicBezTo>
                  <a:pt x="773567" y="283597"/>
                  <a:pt x="727839" y="403532"/>
                  <a:pt x="775504" y="324091"/>
                </a:cubicBezTo>
                <a:cubicBezTo>
                  <a:pt x="781781" y="313629"/>
                  <a:pt x="778451" y="297994"/>
                  <a:pt x="787078" y="289367"/>
                </a:cubicBezTo>
                <a:cubicBezTo>
                  <a:pt x="795705" y="280740"/>
                  <a:pt x="810889" y="283248"/>
                  <a:pt x="821802" y="277792"/>
                </a:cubicBezTo>
                <a:cubicBezTo>
                  <a:pt x="834244" y="271571"/>
                  <a:pt x="845663" y="263333"/>
                  <a:pt x="856526" y="254643"/>
                </a:cubicBezTo>
                <a:cubicBezTo>
                  <a:pt x="865048" y="247826"/>
                  <a:pt x="879676" y="231493"/>
                  <a:pt x="879676" y="231493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олилиния 52"/>
          <p:cNvSpPr/>
          <p:nvPr/>
        </p:nvSpPr>
        <p:spPr>
          <a:xfrm>
            <a:off x="7159218" y="3044142"/>
            <a:ext cx="329602" cy="252830"/>
          </a:xfrm>
          <a:custGeom>
            <a:avLst/>
            <a:gdLst>
              <a:gd name="connsiteX0" fmla="*/ 17086 w 329602"/>
              <a:gd name="connsiteY0" fmla="*/ 243068 h 252830"/>
              <a:gd name="connsiteX1" fmla="*/ 98109 w 329602"/>
              <a:gd name="connsiteY1" fmla="*/ 196769 h 252830"/>
              <a:gd name="connsiteX2" fmla="*/ 132833 w 329602"/>
              <a:gd name="connsiteY2" fmla="*/ 185195 h 252830"/>
              <a:gd name="connsiteX3" fmla="*/ 167557 w 329602"/>
              <a:gd name="connsiteY3" fmla="*/ 162045 h 252830"/>
              <a:gd name="connsiteX4" fmla="*/ 202281 w 329602"/>
              <a:gd name="connsiteY4" fmla="*/ 150471 h 252830"/>
              <a:gd name="connsiteX5" fmla="*/ 237005 w 329602"/>
              <a:gd name="connsiteY5" fmla="*/ 104172 h 252830"/>
              <a:gd name="connsiteX6" fmla="*/ 271729 w 329602"/>
              <a:gd name="connsiteY6" fmla="*/ 81023 h 252830"/>
              <a:gd name="connsiteX7" fmla="*/ 306453 w 329602"/>
              <a:gd name="connsiteY7" fmla="*/ 46299 h 252830"/>
              <a:gd name="connsiteX8" fmla="*/ 329602 w 329602"/>
              <a:gd name="connsiteY8" fmla="*/ 0 h 25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602" h="252830">
                <a:moveTo>
                  <a:pt x="17086" y="243068"/>
                </a:moveTo>
                <a:cubicBezTo>
                  <a:pt x="96706" y="216527"/>
                  <a:pt x="0" y="252830"/>
                  <a:pt x="98109" y="196769"/>
                </a:cubicBezTo>
                <a:cubicBezTo>
                  <a:pt x="108702" y="190716"/>
                  <a:pt x="121258" y="189053"/>
                  <a:pt x="132833" y="185195"/>
                </a:cubicBezTo>
                <a:cubicBezTo>
                  <a:pt x="144408" y="177478"/>
                  <a:pt x="155114" y="168266"/>
                  <a:pt x="167557" y="162045"/>
                </a:cubicBezTo>
                <a:cubicBezTo>
                  <a:pt x="178470" y="156589"/>
                  <a:pt x="192908" y="158282"/>
                  <a:pt x="202281" y="150471"/>
                </a:cubicBezTo>
                <a:cubicBezTo>
                  <a:pt x="217101" y="138121"/>
                  <a:pt x="223364" y="117813"/>
                  <a:pt x="237005" y="104172"/>
                </a:cubicBezTo>
                <a:cubicBezTo>
                  <a:pt x="246842" y="94335"/>
                  <a:pt x="261042" y="89929"/>
                  <a:pt x="271729" y="81023"/>
                </a:cubicBezTo>
                <a:cubicBezTo>
                  <a:pt x="284304" y="70544"/>
                  <a:pt x="294878" y="57874"/>
                  <a:pt x="306453" y="46299"/>
                </a:cubicBezTo>
                <a:cubicBezTo>
                  <a:pt x="319753" y="6398"/>
                  <a:pt x="309401" y="20201"/>
                  <a:pt x="329602" y="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7176304" y="3159889"/>
            <a:ext cx="335666" cy="138896"/>
          </a:xfrm>
          <a:custGeom>
            <a:avLst/>
            <a:gdLst>
              <a:gd name="connsiteX0" fmla="*/ 0 w 335666"/>
              <a:gd name="connsiteY0" fmla="*/ 138896 h 138896"/>
              <a:gd name="connsiteX1" fmla="*/ 34724 w 335666"/>
              <a:gd name="connsiteY1" fmla="*/ 115746 h 138896"/>
              <a:gd name="connsiteX2" fmla="*/ 127321 w 335666"/>
              <a:gd name="connsiteY2" fmla="*/ 92597 h 138896"/>
              <a:gd name="connsiteX3" fmla="*/ 162045 w 335666"/>
              <a:gd name="connsiteY3" fmla="*/ 81022 h 138896"/>
              <a:gd name="connsiteX4" fmla="*/ 254643 w 335666"/>
              <a:gd name="connsiteY4" fmla="*/ 57873 h 138896"/>
              <a:gd name="connsiteX5" fmla="*/ 335666 w 335666"/>
              <a:gd name="connsiteY5" fmla="*/ 0 h 13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66" h="138896">
                <a:moveTo>
                  <a:pt x="0" y="138896"/>
                </a:moveTo>
                <a:cubicBezTo>
                  <a:pt x="11575" y="131179"/>
                  <a:pt x="22281" y="121967"/>
                  <a:pt x="34724" y="115746"/>
                </a:cubicBezTo>
                <a:cubicBezTo>
                  <a:pt x="61177" y="102519"/>
                  <a:pt x="100915" y="99199"/>
                  <a:pt x="127321" y="92597"/>
                </a:cubicBezTo>
                <a:cubicBezTo>
                  <a:pt x="139157" y="89638"/>
                  <a:pt x="150208" y="83981"/>
                  <a:pt x="162045" y="81022"/>
                </a:cubicBezTo>
                <a:cubicBezTo>
                  <a:pt x="180708" y="76356"/>
                  <a:pt x="232992" y="69901"/>
                  <a:pt x="254643" y="57873"/>
                </a:cubicBezTo>
                <a:cubicBezTo>
                  <a:pt x="310130" y="27046"/>
                  <a:pt x="308045" y="27618"/>
                  <a:pt x="335666" y="0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 rot="14400564">
            <a:off x="6053002" y="2210439"/>
            <a:ext cx="794273" cy="777261"/>
          </a:xfrm>
          <a:prstGeom prst="arc">
            <a:avLst>
              <a:gd name="adj1" fmla="val 16991078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 rot="13473295">
            <a:off x="5738627" y="2371791"/>
            <a:ext cx="794273" cy="777261"/>
          </a:xfrm>
          <a:prstGeom prst="arc">
            <a:avLst>
              <a:gd name="adj1" fmla="val 17933122"/>
              <a:gd name="adj2" fmla="val 458609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 rot="13972835">
            <a:off x="5910811" y="2717772"/>
            <a:ext cx="913601" cy="702945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 rot="15039249">
            <a:off x="5465198" y="2247680"/>
            <a:ext cx="794273" cy="777261"/>
          </a:xfrm>
          <a:prstGeom prst="arc">
            <a:avLst>
              <a:gd name="adj1" fmla="val 15339156"/>
              <a:gd name="adj2" fmla="val 1965498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 rot="13880754">
            <a:off x="5550950" y="2469519"/>
            <a:ext cx="562379" cy="910850"/>
          </a:xfrm>
          <a:prstGeom prst="arc">
            <a:avLst>
              <a:gd name="adj1" fmla="val 15602893"/>
              <a:gd name="adj2" fmla="val 2016690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 rot="14137251">
            <a:off x="5162562" y="2299703"/>
            <a:ext cx="794273" cy="777261"/>
          </a:xfrm>
          <a:prstGeom prst="arc">
            <a:avLst>
              <a:gd name="adj1" fmla="val 15765206"/>
              <a:gd name="adj2" fmla="val 20599604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rot="13352245">
            <a:off x="5162278" y="2803131"/>
            <a:ext cx="794273" cy="777261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1761977">
            <a:off x="5237477" y="3178061"/>
            <a:ext cx="901293" cy="789908"/>
          </a:xfrm>
          <a:prstGeom prst="arc">
            <a:avLst>
              <a:gd name="adj1" fmla="val 17776258"/>
              <a:gd name="adj2" fmla="val 21504597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/>
          <p:cNvSpPr/>
          <p:nvPr/>
        </p:nvSpPr>
        <p:spPr>
          <a:xfrm rot="15391275">
            <a:off x="5785086" y="2196713"/>
            <a:ext cx="691716" cy="522789"/>
          </a:xfrm>
          <a:prstGeom prst="arc">
            <a:avLst>
              <a:gd name="adj1" fmla="val 16881917"/>
              <a:gd name="adj2" fmla="val 20938355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3363802">
            <a:off x="4874303" y="2515196"/>
            <a:ext cx="794273" cy="777261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2603466">
            <a:off x="4929272" y="2999587"/>
            <a:ext cx="794273" cy="777261"/>
          </a:xfrm>
          <a:prstGeom prst="arc">
            <a:avLst>
              <a:gd name="adj1" fmla="val 18044119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4177167">
            <a:off x="4989182" y="2002600"/>
            <a:ext cx="610108" cy="808251"/>
          </a:xfrm>
          <a:prstGeom prst="arc">
            <a:avLst>
              <a:gd name="adj1" fmla="val 15867920"/>
              <a:gd name="adj2" fmla="val 209827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4044354">
            <a:off x="4650577" y="2149828"/>
            <a:ext cx="794273" cy="777261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3608794">
            <a:off x="4586000" y="2659798"/>
            <a:ext cx="794273" cy="777261"/>
          </a:xfrm>
          <a:prstGeom prst="arc">
            <a:avLst>
              <a:gd name="adj1" fmla="val 16114766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4479274">
            <a:off x="4364416" y="2223454"/>
            <a:ext cx="794273" cy="777261"/>
          </a:xfrm>
          <a:prstGeom prst="arc">
            <a:avLst>
              <a:gd name="adj1" fmla="val 16200000"/>
              <a:gd name="adj2" fmla="val 2053178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уга 32"/>
          <p:cNvSpPr/>
          <p:nvPr/>
        </p:nvSpPr>
        <p:spPr>
          <a:xfrm rot="12762960">
            <a:off x="4331093" y="2582069"/>
            <a:ext cx="862049" cy="904893"/>
          </a:xfrm>
          <a:prstGeom prst="arc">
            <a:avLst>
              <a:gd name="adj1" fmla="val 17814302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Дуга 34"/>
          <p:cNvSpPr/>
          <p:nvPr/>
        </p:nvSpPr>
        <p:spPr>
          <a:xfrm rot="13311956">
            <a:off x="4162220" y="2567613"/>
            <a:ext cx="485576" cy="684053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Дуга 35"/>
          <p:cNvSpPr/>
          <p:nvPr/>
        </p:nvSpPr>
        <p:spPr>
          <a:xfrm rot="13845684">
            <a:off x="4055674" y="3189456"/>
            <a:ext cx="735913" cy="503390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Дуга 36"/>
          <p:cNvSpPr/>
          <p:nvPr/>
        </p:nvSpPr>
        <p:spPr>
          <a:xfrm rot="13919243">
            <a:off x="4604263" y="3214779"/>
            <a:ext cx="748228" cy="702470"/>
          </a:xfrm>
          <a:prstGeom prst="arc">
            <a:avLst>
              <a:gd name="adj1" fmla="val 16200000"/>
              <a:gd name="adj2" fmla="val 21078492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Дуга 37"/>
          <p:cNvSpPr/>
          <p:nvPr/>
        </p:nvSpPr>
        <p:spPr>
          <a:xfrm rot="13221966">
            <a:off x="3924295" y="2504312"/>
            <a:ext cx="744462" cy="719511"/>
          </a:xfrm>
          <a:prstGeom prst="arc">
            <a:avLst>
              <a:gd name="adj1" fmla="val 17359270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уга 38"/>
          <p:cNvSpPr/>
          <p:nvPr/>
        </p:nvSpPr>
        <p:spPr>
          <a:xfrm rot="14695479">
            <a:off x="5375780" y="1852271"/>
            <a:ext cx="576080" cy="879725"/>
          </a:xfrm>
          <a:prstGeom prst="arc">
            <a:avLst>
              <a:gd name="adj1" fmla="val 16309954"/>
              <a:gd name="adj2" fmla="val 1938287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5936846">
            <a:off x="5449325" y="2164287"/>
            <a:ext cx="691716" cy="522790"/>
          </a:xfrm>
          <a:prstGeom prst="arc">
            <a:avLst>
              <a:gd name="adj1" fmla="val 16200000"/>
              <a:gd name="adj2" fmla="val 20276628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Дуга 40"/>
          <p:cNvSpPr/>
          <p:nvPr/>
        </p:nvSpPr>
        <p:spPr>
          <a:xfrm rot="13573810">
            <a:off x="5708158" y="2743729"/>
            <a:ext cx="554249" cy="605385"/>
          </a:xfrm>
          <a:prstGeom prst="arc">
            <a:avLst>
              <a:gd name="adj1" fmla="val 16863111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Дуга 41"/>
          <p:cNvSpPr/>
          <p:nvPr/>
        </p:nvSpPr>
        <p:spPr>
          <a:xfrm rot="12973508">
            <a:off x="4914473" y="3541187"/>
            <a:ext cx="839574" cy="557736"/>
          </a:xfrm>
          <a:prstGeom prst="arc">
            <a:avLst>
              <a:gd name="adj1" fmla="val 18541770"/>
              <a:gd name="adj2" fmla="val 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14078948">
            <a:off x="4232887" y="3209370"/>
            <a:ext cx="822240" cy="583276"/>
          </a:xfrm>
          <a:prstGeom prst="arc">
            <a:avLst>
              <a:gd name="adj1" fmla="val 16200000"/>
              <a:gd name="adj2" fmla="val 21130261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Дуга 43"/>
          <p:cNvSpPr/>
          <p:nvPr/>
        </p:nvSpPr>
        <p:spPr>
          <a:xfrm rot="14400564">
            <a:off x="4129328" y="2479759"/>
            <a:ext cx="525306" cy="386312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уга 45"/>
          <p:cNvSpPr/>
          <p:nvPr/>
        </p:nvSpPr>
        <p:spPr>
          <a:xfrm rot="14318928">
            <a:off x="3825723" y="3029449"/>
            <a:ext cx="700468" cy="511068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Дуга 46"/>
          <p:cNvSpPr/>
          <p:nvPr/>
        </p:nvSpPr>
        <p:spPr>
          <a:xfrm rot="12542050">
            <a:off x="6242068" y="3423416"/>
            <a:ext cx="386661" cy="436138"/>
          </a:xfrm>
          <a:prstGeom prst="arc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>
            <a:off x="2592729" y="1851949"/>
            <a:ext cx="1076446" cy="902826"/>
          </a:xfrm>
          <a:custGeom>
            <a:avLst/>
            <a:gdLst>
              <a:gd name="connsiteX0" fmla="*/ 0 w 1076446"/>
              <a:gd name="connsiteY0" fmla="*/ 0 h 902826"/>
              <a:gd name="connsiteX1" fmla="*/ 11575 w 1076446"/>
              <a:gd name="connsiteY1" fmla="*/ 34724 h 902826"/>
              <a:gd name="connsiteX2" fmla="*/ 115747 w 1076446"/>
              <a:gd name="connsiteY2" fmla="*/ 150471 h 902826"/>
              <a:gd name="connsiteX3" fmla="*/ 219919 w 1076446"/>
              <a:gd name="connsiteY3" fmla="*/ 254643 h 902826"/>
              <a:gd name="connsiteX4" fmla="*/ 289367 w 1076446"/>
              <a:gd name="connsiteY4" fmla="*/ 300942 h 902826"/>
              <a:gd name="connsiteX5" fmla="*/ 347241 w 1076446"/>
              <a:gd name="connsiteY5" fmla="*/ 358816 h 902826"/>
              <a:gd name="connsiteX6" fmla="*/ 393539 w 1076446"/>
              <a:gd name="connsiteY6" fmla="*/ 393540 h 902826"/>
              <a:gd name="connsiteX7" fmla="*/ 428263 w 1076446"/>
              <a:gd name="connsiteY7" fmla="*/ 416689 h 902826"/>
              <a:gd name="connsiteX8" fmla="*/ 474562 w 1076446"/>
              <a:gd name="connsiteY8" fmla="*/ 462988 h 902826"/>
              <a:gd name="connsiteX9" fmla="*/ 520861 w 1076446"/>
              <a:gd name="connsiteY9" fmla="*/ 486137 h 902826"/>
              <a:gd name="connsiteX10" fmla="*/ 590309 w 1076446"/>
              <a:gd name="connsiteY10" fmla="*/ 532436 h 902826"/>
              <a:gd name="connsiteX11" fmla="*/ 625033 w 1076446"/>
              <a:gd name="connsiteY11" fmla="*/ 555585 h 902826"/>
              <a:gd name="connsiteX12" fmla="*/ 648182 w 1076446"/>
              <a:gd name="connsiteY12" fmla="*/ 578735 h 902826"/>
              <a:gd name="connsiteX13" fmla="*/ 740780 w 1076446"/>
              <a:gd name="connsiteY13" fmla="*/ 648183 h 902826"/>
              <a:gd name="connsiteX14" fmla="*/ 844952 w 1076446"/>
              <a:gd name="connsiteY14" fmla="*/ 752355 h 902826"/>
              <a:gd name="connsiteX15" fmla="*/ 879676 w 1076446"/>
              <a:gd name="connsiteY15" fmla="*/ 787079 h 902826"/>
              <a:gd name="connsiteX16" fmla="*/ 972274 w 1076446"/>
              <a:gd name="connsiteY16" fmla="*/ 856527 h 902826"/>
              <a:gd name="connsiteX17" fmla="*/ 1041722 w 1076446"/>
              <a:gd name="connsiteY17" fmla="*/ 879676 h 902826"/>
              <a:gd name="connsiteX18" fmla="*/ 1076446 w 1076446"/>
              <a:gd name="connsiteY18" fmla="*/ 891251 h 902826"/>
              <a:gd name="connsiteX19" fmla="*/ 1076446 w 1076446"/>
              <a:gd name="connsiteY19" fmla="*/ 902826 h 90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76446" h="902826">
                <a:moveTo>
                  <a:pt x="0" y="0"/>
                </a:moveTo>
                <a:cubicBezTo>
                  <a:pt x="3858" y="11575"/>
                  <a:pt x="5109" y="24378"/>
                  <a:pt x="11575" y="34724"/>
                </a:cubicBezTo>
                <a:cubicBezTo>
                  <a:pt x="46200" y="90123"/>
                  <a:pt x="72117" y="101387"/>
                  <a:pt x="115747" y="150471"/>
                </a:cubicBezTo>
                <a:cubicBezTo>
                  <a:pt x="227836" y="276572"/>
                  <a:pt x="43045" y="97423"/>
                  <a:pt x="219919" y="254643"/>
                </a:cubicBezTo>
                <a:cubicBezTo>
                  <a:pt x="271941" y="300885"/>
                  <a:pt x="232651" y="282036"/>
                  <a:pt x="289367" y="300942"/>
                </a:cubicBezTo>
                <a:cubicBezTo>
                  <a:pt x="308658" y="320233"/>
                  <a:pt x="325415" y="342447"/>
                  <a:pt x="347241" y="358816"/>
                </a:cubicBezTo>
                <a:cubicBezTo>
                  <a:pt x="362674" y="370391"/>
                  <a:pt x="377841" y="382327"/>
                  <a:pt x="393539" y="393540"/>
                </a:cubicBezTo>
                <a:cubicBezTo>
                  <a:pt x="404859" y="401626"/>
                  <a:pt x="417701" y="407636"/>
                  <a:pt x="428263" y="416689"/>
                </a:cubicBezTo>
                <a:cubicBezTo>
                  <a:pt x="444834" y="430893"/>
                  <a:pt x="457102" y="449893"/>
                  <a:pt x="474562" y="462988"/>
                </a:cubicBezTo>
                <a:cubicBezTo>
                  <a:pt x="488366" y="473341"/>
                  <a:pt x="506065" y="477260"/>
                  <a:pt x="520861" y="486137"/>
                </a:cubicBezTo>
                <a:cubicBezTo>
                  <a:pt x="544718" y="500451"/>
                  <a:pt x="567160" y="517003"/>
                  <a:pt x="590309" y="532436"/>
                </a:cubicBezTo>
                <a:cubicBezTo>
                  <a:pt x="601884" y="540152"/>
                  <a:pt x="615197" y="545748"/>
                  <a:pt x="625033" y="555585"/>
                </a:cubicBezTo>
                <a:cubicBezTo>
                  <a:pt x="632749" y="563302"/>
                  <a:pt x="639661" y="571918"/>
                  <a:pt x="648182" y="578735"/>
                </a:cubicBezTo>
                <a:cubicBezTo>
                  <a:pt x="678310" y="602837"/>
                  <a:pt x="713498" y="620901"/>
                  <a:pt x="740780" y="648183"/>
                </a:cubicBezTo>
                <a:lnTo>
                  <a:pt x="844952" y="752355"/>
                </a:lnTo>
                <a:cubicBezTo>
                  <a:pt x="856527" y="763930"/>
                  <a:pt x="866581" y="777258"/>
                  <a:pt x="879676" y="787079"/>
                </a:cubicBezTo>
                <a:cubicBezTo>
                  <a:pt x="910542" y="810228"/>
                  <a:pt x="935671" y="844326"/>
                  <a:pt x="972274" y="856527"/>
                </a:cubicBezTo>
                <a:lnTo>
                  <a:pt x="1041722" y="879676"/>
                </a:lnTo>
                <a:cubicBezTo>
                  <a:pt x="1053297" y="883534"/>
                  <a:pt x="1076446" y="879050"/>
                  <a:pt x="1076446" y="891251"/>
                </a:cubicBezTo>
                <a:lnTo>
                  <a:pt x="1076446" y="902826"/>
                </a:lnTo>
              </a:path>
            </a:pathLst>
          </a:custGeom>
          <a:ln w="127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2673752" y="2303362"/>
            <a:ext cx="774287" cy="458317"/>
          </a:xfrm>
          <a:custGeom>
            <a:avLst/>
            <a:gdLst>
              <a:gd name="connsiteX0" fmla="*/ 0 w 774287"/>
              <a:gd name="connsiteY0" fmla="*/ 0 h 458317"/>
              <a:gd name="connsiteX1" fmla="*/ 104172 w 774287"/>
              <a:gd name="connsiteY1" fmla="*/ 104172 h 458317"/>
              <a:gd name="connsiteX2" fmla="*/ 138896 w 774287"/>
              <a:gd name="connsiteY2" fmla="*/ 138896 h 458317"/>
              <a:gd name="connsiteX3" fmla="*/ 173620 w 774287"/>
              <a:gd name="connsiteY3" fmla="*/ 162046 h 458317"/>
              <a:gd name="connsiteX4" fmla="*/ 196770 w 774287"/>
              <a:gd name="connsiteY4" fmla="*/ 185195 h 458317"/>
              <a:gd name="connsiteX5" fmla="*/ 231494 w 774287"/>
              <a:gd name="connsiteY5" fmla="*/ 196770 h 458317"/>
              <a:gd name="connsiteX6" fmla="*/ 370390 w 774287"/>
              <a:gd name="connsiteY6" fmla="*/ 254643 h 458317"/>
              <a:gd name="connsiteX7" fmla="*/ 439838 w 774287"/>
              <a:gd name="connsiteY7" fmla="*/ 277792 h 458317"/>
              <a:gd name="connsiteX8" fmla="*/ 474562 w 774287"/>
              <a:gd name="connsiteY8" fmla="*/ 300942 h 458317"/>
              <a:gd name="connsiteX9" fmla="*/ 509286 w 774287"/>
              <a:gd name="connsiteY9" fmla="*/ 312516 h 458317"/>
              <a:gd name="connsiteX10" fmla="*/ 532435 w 774287"/>
              <a:gd name="connsiteY10" fmla="*/ 335666 h 458317"/>
              <a:gd name="connsiteX11" fmla="*/ 578734 w 774287"/>
              <a:gd name="connsiteY11" fmla="*/ 347241 h 458317"/>
              <a:gd name="connsiteX12" fmla="*/ 636607 w 774287"/>
              <a:gd name="connsiteY12" fmla="*/ 370390 h 458317"/>
              <a:gd name="connsiteX13" fmla="*/ 694481 w 774287"/>
              <a:gd name="connsiteY13" fmla="*/ 405114 h 458317"/>
              <a:gd name="connsiteX14" fmla="*/ 763929 w 774287"/>
              <a:gd name="connsiteY14" fmla="*/ 451413 h 45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4287" h="458317">
                <a:moveTo>
                  <a:pt x="0" y="0"/>
                </a:moveTo>
                <a:cubicBezTo>
                  <a:pt x="45438" y="68159"/>
                  <a:pt x="6045" y="15858"/>
                  <a:pt x="104172" y="104172"/>
                </a:cubicBezTo>
                <a:cubicBezTo>
                  <a:pt x="116339" y="115122"/>
                  <a:pt x="126321" y="128417"/>
                  <a:pt x="138896" y="138896"/>
                </a:cubicBezTo>
                <a:cubicBezTo>
                  <a:pt x="149583" y="147802"/>
                  <a:pt x="162757" y="153356"/>
                  <a:pt x="173620" y="162046"/>
                </a:cubicBezTo>
                <a:cubicBezTo>
                  <a:pt x="182141" y="168863"/>
                  <a:pt x="187412" y="179580"/>
                  <a:pt x="196770" y="185195"/>
                </a:cubicBezTo>
                <a:cubicBezTo>
                  <a:pt x="207232" y="191472"/>
                  <a:pt x="220387" y="191721"/>
                  <a:pt x="231494" y="196770"/>
                </a:cubicBezTo>
                <a:cubicBezTo>
                  <a:pt x="425719" y="285054"/>
                  <a:pt x="250323" y="218623"/>
                  <a:pt x="370390" y="254643"/>
                </a:cubicBezTo>
                <a:cubicBezTo>
                  <a:pt x="393762" y="261655"/>
                  <a:pt x="439838" y="277792"/>
                  <a:pt x="439838" y="277792"/>
                </a:cubicBezTo>
                <a:cubicBezTo>
                  <a:pt x="451413" y="285509"/>
                  <a:pt x="462119" y="294721"/>
                  <a:pt x="474562" y="300942"/>
                </a:cubicBezTo>
                <a:cubicBezTo>
                  <a:pt x="485475" y="306398"/>
                  <a:pt x="498824" y="306239"/>
                  <a:pt x="509286" y="312516"/>
                </a:cubicBezTo>
                <a:cubicBezTo>
                  <a:pt x="518644" y="318131"/>
                  <a:pt x="522674" y="330786"/>
                  <a:pt x="532435" y="335666"/>
                </a:cubicBezTo>
                <a:cubicBezTo>
                  <a:pt x="546663" y="342780"/>
                  <a:pt x="563642" y="342210"/>
                  <a:pt x="578734" y="347241"/>
                </a:cubicBezTo>
                <a:cubicBezTo>
                  <a:pt x="598445" y="353811"/>
                  <a:pt x="618023" y="361098"/>
                  <a:pt x="636607" y="370390"/>
                </a:cubicBezTo>
                <a:cubicBezTo>
                  <a:pt x="656729" y="380451"/>
                  <a:pt x="675762" y="392635"/>
                  <a:pt x="694481" y="405114"/>
                </a:cubicBezTo>
                <a:cubicBezTo>
                  <a:pt x="774287" y="458317"/>
                  <a:pt x="711628" y="425261"/>
                  <a:pt x="763929" y="45141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3032567" y="2893343"/>
            <a:ext cx="590309" cy="11903"/>
          </a:xfrm>
          <a:custGeom>
            <a:avLst/>
            <a:gdLst>
              <a:gd name="connsiteX0" fmla="*/ 0 w 590309"/>
              <a:gd name="connsiteY0" fmla="*/ 11903 h 11903"/>
              <a:gd name="connsiteX1" fmla="*/ 590309 w 590309"/>
              <a:gd name="connsiteY1" fmla="*/ 328 h 1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0309" h="11903">
                <a:moveTo>
                  <a:pt x="0" y="11903"/>
                </a:moveTo>
                <a:cubicBezTo>
                  <a:pt x="559440" y="0"/>
                  <a:pt x="362632" y="328"/>
                  <a:pt x="590309" y="3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2615878" y="3030075"/>
            <a:ext cx="902826" cy="291859"/>
          </a:xfrm>
          <a:custGeom>
            <a:avLst/>
            <a:gdLst>
              <a:gd name="connsiteX0" fmla="*/ 0 w 902826"/>
              <a:gd name="connsiteY0" fmla="*/ 291859 h 291859"/>
              <a:gd name="connsiteX1" fmla="*/ 34725 w 902826"/>
              <a:gd name="connsiteY1" fmla="*/ 268710 h 291859"/>
              <a:gd name="connsiteX2" fmla="*/ 57874 w 902826"/>
              <a:gd name="connsiteY2" fmla="*/ 245560 h 291859"/>
              <a:gd name="connsiteX3" fmla="*/ 92598 w 902826"/>
              <a:gd name="connsiteY3" fmla="*/ 233986 h 291859"/>
              <a:gd name="connsiteX4" fmla="*/ 150471 w 902826"/>
              <a:gd name="connsiteY4" fmla="*/ 199262 h 291859"/>
              <a:gd name="connsiteX5" fmla="*/ 231494 w 902826"/>
              <a:gd name="connsiteY5" fmla="*/ 164538 h 291859"/>
              <a:gd name="connsiteX6" fmla="*/ 300942 w 902826"/>
              <a:gd name="connsiteY6" fmla="*/ 141388 h 291859"/>
              <a:gd name="connsiteX7" fmla="*/ 335666 w 902826"/>
              <a:gd name="connsiteY7" fmla="*/ 129814 h 291859"/>
              <a:gd name="connsiteX8" fmla="*/ 358816 w 902826"/>
              <a:gd name="connsiteY8" fmla="*/ 106664 h 291859"/>
              <a:gd name="connsiteX9" fmla="*/ 428264 w 902826"/>
              <a:gd name="connsiteY9" fmla="*/ 83515 h 291859"/>
              <a:gd name="connsiteX10" fmla="*/ 462988 w 902826"/>
              <a:gd name="connsiteY10" fmla="*/ 71940 h 291859"/>
              <a:gd name="connsiteX11" fmla="*/ 544011 w 902826"/>
              <a:gd name="connsiteY11" fmla="*/ 48791 h 291859"/>
              <a:gd name="connsiteX12" fmla="*/ 625033 w 902826"/>
              <a:gd name="connsiteY12" fmla="*/ 25641 h 291859"/>
              <a:gd name="connsiteX13" fmla="*/ 706056 w 902826"/>
              <a:gd name="connsiteY13" fmla="*/ 14067 h 291859"/>
              <a:gd name="connsiteX14" fmla="*/ 775504 w 902826"/>
              <a:gd name="connsiteY14" fmla="*/ 2492 h 291859"/>
              <a:gd name="connsiteX15" fmla="*/ 902826 w 902826"/>
              <a:gd name="connsiteY15" fmla="*/ 2492 h 29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2826" h="291859">
                <a:moveTo>
                  <a:pt x="0" y="291859"/>
                </a:moveTo>
                <a:cubicBezTo>
                  <a:pt x="11575" y="284143"/>
                  <a:pt x="23862" y="277400"/>
                  <a:pt x="34725" y="268710"/>
                </a:cubicBezTo>
                <a:cubicBezTo>
                  <a:pt x="43246" y="261893"/>
                  <a:pt x="48516" y="251175"/>
                  <a:pt x="57874" y="245560"/>
                </a:cubicBezTo>
                <a:cubicBezTo>
                  <a:pt x="68336" y="239283"/>
                  <a:pt x="81023" y="237844"/>
                  <a:pt x="92598" y="233986"/>
                </a:cubicBezTo>
                <a:cubicBezTo>
                  <a:pt x="137814" y="188768"/>
                  <a:pt x="90368" y="229313"/>
                  <a:pt x="150471" y="199262"/>
                </a:cubicBezTo>
                <a:cubicBezTo>
                  <a:pt x="251479" y="148758"/>
                  <a:pt x="111037" y="200675"/>
                  <a:pt x="231494" y="164538"/>
                </a:cubicBezTo>
                <a:cubicBezTo>
                  <a:pt x="254867" y="157526"/>
                  <a:pt x="277793" y="149104"/>
                  <a:pt x="300942" y="141388"/>
                </a:cubicBezTo>
                <a:lnTo>
                  <a:pt x="335666" y="129814"/>
                </a:lnTo>
                <a:cubicBezTo>
                  <a:pt x="343383" y="122097"/>
                  <a:pt x="349055" y="111544"/>
                  <a:pt x="358816" y="106664"/>
                </a:cubicBezTo>
                <a:cubicBezTo>
                  <a:pt x="380641" y="95751"/>
                  <a:pt x="405115" y="91231"/>
                  <a:pt x="428264" y="83515"/>
                </a:cubicBezTo>
                <a:lnTo>
                  <a:pt x="462988" y="71940"/>
                </a:lnTo>
                <a:cubicBezTo>
                  <a:pt x="546239" y="44190"/>
                  <a:pt x="442281" y="77857"/>
                  <a:pt x="544011" y="48791"/>
                </a:cubicBezTo>
                <a:cubicBezTo>
                  <a:pt x="587394" y="36396"/>
                  <a:pt x="575285" y="34686"/>
                  <a:pt x="625033" y="25641"/>
                </a:cubicBezTo>
                <a:cubicBezTo>
                  <a:pt x="651875" y="20761"/>
                  <a:pt x="679091" y="18215"/>
                  <a:pt x="706056" y="14067"/>
                </a:cubicBezTo>
                <a:cubicBezTo>
                  <a:pt x="729252" y="10498"/>
                  <a:pt x="752076" y="3870"/>
                  <a:pt x="775504" y="2492"/>
                </a:cubicBezTo>
                <a:cubicBezTo>
                  <a:pt x="817871" y="0"/>
                  <a:pt x="860385" y="2492"/>
                  <a:pt x="902826" y="24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2349661" y="3194613"/>
            <a:ext cx="1157468" cy="509286"/>
          </a:xfrm>
          <a:custGeom>
            <a:avLst/>
            <a:gdLst>
              <a:gd name="connsiteX0" fmla="*/ 0 w 1157468"/>
              <a:gd name="connsiteY0" fmla="*/ 509286 h 509286"/>
              <a:gd name="connsiteX1" fmla="*/ 115747 w 1157468"/>
              <a:gd name="connsiteY1" fmla="*/ 486136 h 509286"/>
              <a:gd name="connsiteX2" fmla="*/ 185195 w 1157468"/>
              <a:gd name="connsiteY2" fmla="*/ 439838 h 509286"/>
              <a:gd name="connsiteX3" fmla="*/ 266217 w 1157468"/>
              <a:gd name="connsiteY3" fmla="*/ 393539 h 509286"/>
              <a:gd name="connsiteX4" fmla="*/ 289367 w 1157468"/>
              <a:gd name="connsiteY4" fmla="*/ 370390 h 509286"/>
              <a:gd name="connsiteX5" fmla="*/ 335666 w 1157468"/>
              <a:gd name="connsiteY5" fmla="*/ 347240 h 509286"/>
              <a:gd name="connsiteX6" fmla="*/ 370390 w 1157468"/>
              <a:gd name="connsiteY6" fmla="*/ 324091 h 509286"/>
              <a:gd name="connsiteX7" fmla="*/ 416688 w 1157468"/>
              <a:gd name="connsiteY7" fmla="*/ 300941 h 509286"/>
              <a:gd name="connsiteX8" fmla="*/ 439838 w 1157468"/>
              <a:gd name="connsiteY8" fmla="*/ 277792 h 509286"/>
              <a:gd name="connsiteX9" fmla="*/ 474562 w 1157468"/>
              <a:gd name="connsiteY9" fmla="*/ 266217 h 509286"/>
              <a:gd name="connsiteX10" fmla="*/ 509286 w 1157468"/>
              <a:gd name="connsiteY10" fmla="*/ 243068 h 509286"/>
              <a:gd name="connsiteX11" fmla="*/ 544010 w 1157468"/>
              <a:gd name="connsiteY11" fmla="*/ 231493 h 509286"/>
              <a:gd name="connsiteX12" fmla="*/ 578734 w 1157468"/>
              <a:gd name="connsiteY12" fmla="*/ 208344 h 509286"/>
              <a:gd name="connsiteX13" fmla="*/ 648182 w 1157468"/>
              <a:gd name="connsiteY13" fmla="*/ 185195 h 509286"/>
              <a:gd name="connsiteX14" fmla="*/ 740780 w 1157468"/>
              <a:gd name="connsiteY14" fmla="*/ 138896 h 509286"/>
              <a:gd name="connsiteX15" fmla="*/ 787078 w 1157468"/>
              <a:gd name="connsiteY15" fmla="*/ 115746 h 509286"/>
              <a:gd name="connsiteX16" fmla="*/ 856526 w 1157468"/>
              <a:gd name="connsiteY16" fmla="*/ 92597 h 509286"/>
              <a:gd name="connsiteX17" fmla="*/ 891250 w 1157468"/>
              <a:gd name="connsiteY17" fmla="*/ 81022 h 509286"/>
              <a:gd name="connsiteX18" fmla="*/ 949124 w 1157468"/>
              <a:gd name="connsiteY18" fmla="*/ 69448 h 509286"/>
              <a:gd name="connsiteX19" fmla="*/ 983848 w 1157468"/>
              <a:gd name="connsiteY19" fmla="*/ 57873 h 509286"/>
              <a:gd name="connsiteX20" fmla="*/ 1145893 w 1157468"/>
              <a:gd name="connsiteY20" fmla="*/ 11574 h 509286"/>
              <a:gd name="connsiteX21" fmla="*/ 1157468 w 1157468"/>
              <a:gd name="connsiteY21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57468" h="509286">
                <a:moveTo>
                  <a:pt x="0" y="509286"/>
                </a:moveTo>
                <a:cubicBezTo>
                  <a:pt x="20132" y="506410"/>
                  <a:pt x="87774" y="501677"/>
                  <a:pt x="115747" y="486136"/>
                </a:cubicBezTo>
                <a:cubicBezTo>
                  <a:pt x="140068" y="472625"/>
                  <a:pt x="160311" y="452281"/>
                  <a:pt x="185195" y="439838"/>
                </a:cubicBezTo>
                <a:cubicBezTo>
                  <a:pt x="216877" y="423996"/>
                  <a:pt x="238951" y="415351"/>
                  <a:pt x="266217" y="393539"/>
                </a:cubicBezTo>
                <a:cubicBezTo>
                  <a:pt x="274739" y="386722"/>
                  <a:pt x="280287" y="376443"/>
                  <a:pt x="289367" y="370390"/>
                </a:cubicBezTo>
                <a:cubicBezTo>
                  <a:pt x="303724" y="360819"/>
                  <a:pt x="320685" y="355801"/>
                  <a:pt x="335666" y="347240"/>
                </a:cubicBezTo>
                <a:cubicBezTo>
                  <a:pt x="347744" y="340338"/>
                  <a:pt x="358312" y="330993"/>
                  <a:pt x="370390" y="324091"/>
                </a:cubicBezTo>
                <a:cubicBezTo>
                  <a:pt x="385371" y="315530"/>
                  <a:pt x="402332" y="310512"/>
                  <a:pt x="416688" y="300941"/>
                </a:cubicBezTo>
                <a:cubicBezTo>
                  <a:pt x="425768" y="294888"/>
                  <a:pt x="430480" y="283407"/>
                  <a:pt x="439838" y="277792"/>
                </a:cubicBezTo>
                <a:cubicBezTo>
                  <a:pt x="450300" y="271515"/>
                  <a:pt x="463649" y="271673"/>
                  <a:pt x="474562" y="266217"/>
                </a:cubicBezTo>
                <a:cubicBezTo>
                  <a:pt x="487004" y="259996"/>
                  <a:pt x="496844" y="249289"/>
                  <a:pt x="509286" y="243068"/>
                </a:cubicBezTo>
                <a:cubicBezTo>
                  <a:pt x="520199" y="237612"/>
                  <a:pt x="533097" y="236949"/>
                  <a:pt x="544010" y="231493"/>
                </a:cubicBezTo>
                <a:cubicBezTo>
                  <a:pt x="556452" y="225272"/>
                  <a:pt x="566022" y="213994"/>
                  <a:pt x="578734" y="208344"/>
                </a:cubicBezTo>
                <a:cubicBezTo>
                  <a:pt x="601032" y="198434"/>
                  <a:pt x="648182" y="185195"/>
                  <a:pt x="648182" y="185195"/>
                </a:cubicBezTo>
                <a:cubicBezTo>
                  <a:pt x="700483" y="132892"/>
                  <a:pt x="634374" y="192101"/>
                  <a:pt x="740780" y="138896"/>
                </a:cubicBezTo>
                <a:cubicBezTo>
                  <a:pt x="756213" y="131179"/>
                  <a:pt x="771058" y="122154"/>
                  <a:pt x="787078" y="115746"/>
                </a:cubicBezTo>
                <a:cubicBezTo>
                  <a:pt x="809734" y="106683"/>
                  <a:pt x="833377" y="100313"/>
                  <a:pt x="856526" y="92597"/>
                </a:cubicBezTo>
                <a:cubicBezTo>
                  <a:pt x="868101" y="88739"/>
                  <a:pt x="879286" y="83415"/>
                  <a:pt x="891250" y="81022"/>
                </a:cubicBezTo>
                <a:cubicBezTo>
                  <a:pt x="910541" y="77164"/>
                  <a:pt x="930038" y="74219"/>
                  <a:pt x="949124" y="69448"/>
                </a:cubicBezTo>
                <a:cubicBezTo>
                  <a:pt x="960961" y="66489"/>
                  <a:pt x="972077" y="61083"/>
                  <a:pt x="983848" y="57873"/>
                </a:cubicBezTo>
                <a:cubicBezTo>
                  <a:pt x="984679" y="57646"/>
                  <a:pt x="1134801" y="22665"/>
                  <a:pt x="1145893" y="11574"/>
                </a:cubicBezTo>
                <a:lnTo>
                  <a:pt x="115746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 56"/>
          <p:cNvSpPr/>
          <p:nvPr/>
        </p:nvSpPr>
        <p:spPr>
          <a:xfrm>
            <a:off x="2013995" y="3472405"/>
            <a:ext cx="1145894" cy="891251"/>
          </a:xfrm>
          <a:custGeom>
            <a:avLst/>
            <a:gdLst>
              <a:gd name="connsiteX0" fmla="*/ 0 w 1145894"/>
              <a:gd name="connsiteY0" fmla="*/ 891251 h 891251"/>
              <a:gd name="connsiteX1" fmla="*/ 23149 w 1145894"/>
              <a:gd name="connsiteY1" fmla="*/ 856527 h 891251"/>
              <a:gd name="connsiteX2" fmla="*/ 46299 w 1145894"/>
              <a:gd name="connsiteY2" fmla="*/ 787079 h 891251"/>
              <a:gd name="connsiteX3" fmla="*/ 69448 w 1145894"/>
              <a:gd name="connsiteY3" fmla="*/ 763929 h 891251"/>
              <a:gd name="connsiteX4" fmla="*/ 138896 w 1145894"/>
              <a:gd name="connsiteY4" fmla="*/ 717630 h 891251"/>
              <a:gd name="connsiteX5" fmla="*/ 196770 w 1145894"/>
              <a:gd name="connsiteY5" fmla="*/ 671332 h 891251"/>
              <a:gd name="connsiteX6" fmla="*/ 231494 w 1145894"/>
              <a:gd name="connsiteY6" fmla="*/ 636608 h 891251"/>
              <a:gd name="connsiteX7" fmla="*/ 300942 w 1145894"/>
              <a:gd name="connsiteY7" fmla="*/ 590309 h 891251"/>
              <a:gd name="connsiteX8" fmla="*/ 335666 w 1145894"/>
              <a:gd name="connsiteY8" fmla="*/ 555585 h 891251"/>
              <a:gd name="connsiteX9" fmla="*/ 358815 w 1145894"/>
              <a:gd name="connsiteY9" fmla="*/ 520861 h 891251"/>
              <a:gd name="connsiteX10" fmla="*/ 393539 w 1145894"/>
              <a:gd name="connsiteY10" fmla="*/ 497711 h 891251"/>
              <a:gd name="connsiteX11" fmla="*/ 439838 w 1145894"/>
              <a:gd name="connsiteY11" fmla="*/ 439838 h 891251"/>
              <a:gd name="connsiteX12" fmla="*/ 474562 w 1145894"/>
              <a:gd name="connsiteY12" fmla="*/ 405114 h 891251"/>
              <a:gd name="connsiteX13" fmla="*/ 509286 w 1145894"/>
              <a:gd name="connsiteY13" fmla="*/ 381965 h 891251"/>
              <a:gd name="connsiteX14" fmla="*/ 532435 w 1145894"/>
              <a:gd name="connsiteY14" fmla="*/ 358815 h 891251"/>
              <a:gd name="connsiteX15" fmla="*/ 567159 w 1145894"/>
              <a:gd name="connsiteY15" fmla="*/ 347241 h 891251"/>
              <a:gd name="connsiteX16" fmla="*/ 636608 w 1145894"/>
              <a:gd name="connsiteY16" fmla="*/ 300942 h 891251"/>
              <a:gd name="connsiteX17" fmla="*/ 659757 w 1145894"/>
              <a:gd name="connsiteY17" fmla="*/ 277792 h 891251"/>
              <a:gd name="connsiteX18" fmla="*/ 706056 w 1145894"/>
              <a:gd name="connsiteY18" fmla="*/ 254643 h 891251"/>
              <a:gd name="connsiteX19" fmla="*/ 740780 w 1145894"/>
              <a:gd name="connsiteY19" fmla="*/ 231494 h 891251"/>
              <a:gd name="connsiteX20" fmla="*/ 775504 w 1145894"/>
              <a:gd name="connsiteY20" fmla="*/ 219919 h 891251"/>
              <a:gd name="connsiteX21" fmla="*/ 810228 w 1145894"/>
              <a:gd name="connsiteY21" fmla="*/ 196770 h 891251"/>
              <a:gd name="connsiteX22" fmla="*/ 833377 w 1145894"/>
              <a:gd name="connsiteY22" fmla="*/ 173620 h 891251"/>
              <a:gd name="connsiteX23" fmla="*/ 868101 w 1145894"/>
              <a:gd name="connsiteY23" fmla="*/ 162046 h 891251"/>
              <a:gd name="connsiteX24" fmla="*/ 960699 w 1145894"/>
              <a:gd name="connsiteY24" fmla="*/ 104172 h 891251"/>
              <a:gd name="connsiteX25" fmla="*/ 1041721 w 1145894"/>
              <a:gd name="connsiteY25" fmla="*/ 46299 h 891251"/>
              <a:gd name="connsiteX26" fmla="*/ 1076446 w 1145894"/>
              <a:gd name="connsiteY26" fmla="*/ 34724 h 891251"/>
              <a:gd name="connsiteX27" fmla="*/ 1111170 w 1145894"/>
              <a:gd name="connsiteY27" fmla="*/ 11575 h 891251"/>
              <a:gd name="connsiteX28" fmla="*/ 1145894 w 1145894"/>
              <a:gd name="connsiteY28" fmla="*/ 0 h 891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45894" h="891251">
                <a:moveTo>
                  <a:pt x="0" y="891251"/>
                </a:moveTo>
                <a:cubicBezTo>
                  <a:pt x="7716" y="879676"/>
                  <a:pt x="17499" y="869239"/>
                  <a:pt x="23149" y="856527"/>
                </a:cubicBezTo>
                <a:cubicBezTo>
                  <a:pt x="33059" y="834229"/>
                  <a:pt x="29045" y="804334"/>
                  <a:pt x="46299" y="787079"/>
                </a:cubicBezTo>
                <a:cubicBezTo>
                  <a:pt x="54015" y="779362"/>
                  <a:pt x="60718" y="770477"/>
                  <a:pt x="69448" y="763929"/>
                </a:cubicBezTo>
                <a:cubicBezTo>
                  <a:pt x="91706" y="747236"/>
                  <a:pt x="119222" y="737303"/>
                  <a:pt x="138896" y="717630"/>
                </a:cubicBezTo>
                <a:cubicBezTo>
                  <a:pt x="206255" y="650274"/>
                  <a:pt x="109151" y="744348"/>
                  <a:pt x="196770" y="671332"/>
                </a:cubicBezTo>
                <a:cubicBezTo>
                  <a:pt x="209345" y="660853"/>
                  <a:pt x="218573" y="646658"/>
                  <a:pt x="231494" y="636608"/>
                </a:cubicBezTo>
                <a:cubicBezTo>
                  <a:pt x="253455" y="619527"/>
                  <a:pt x="281269" y="609982"/>
                  <a:pt x="300942" y="590309"/>
                </a:cubicBezTo>
                <a:cubicBezTo>
                  <a:pt x="312517" y="578734"/>
                  <a:pt x="325187" y="568160"/>
                  <a:pt x="335666" y="555585"/>
                </a:cubicBezTo>
                <a:cubicBezTo>
                  <a:pt x="344572" y="544898"/>
                  <a:pt x="348979" y="530698"/>
                  <a:pt x="358815" y="520861"/>
                </a:cubicBezTo>
                <a:cubicBezTo>
                  <a:pt x="368652" y="511024"/>
                  <a:pt x="381964" y="505428"/>
                  <a:pt x="393539" y="497711"/>
                </a:cubicBezTo>
                <a:cubicBezTo>
                  <a:pt x="412541" y="440707"/>
                  <a:pt x="391510" y="480111"/>
                  <a:pt x="439838" y="439838"/>
                </a:cubicBezTo>
                <a:cubicBezTo>
                  <a:pt x="452413" y="429359"/>
                  <a:pt x="461987" y="415593"/>
                  <a:pt x="474562" y="405114"/>
                </a:cubicBezTo>
                <a:cubicBezTo>
                  <a:pt x="485249" y="396208"/>
                  <a:pt x="498423" y="390655"/>
                  <a:pt x="509286" y="381965"/>
                </a:cubicBezTo>
                <a:cubicBezTo>
                  <a:pt x="517807" y="375148"/>
                  <a:pt x="523077" y="364430"/>
                  <a:pt x="532435" y="358815"/>
                </a:cubicBezTo>
                <a:cubicBezTo>
                  <a:pt x="542897" y="352538"/>
                  <a:pt x="555584" y="351099"/>
                  <a:pt x="567159" y="347241"/>
                </a:cubicBezTo>
                <a:cubicBezTo>
                  <a:pt x="590309" y="331808"/>
                  <a:pt x="616935" y="320616"/>
                  <a:pt x="636608" y="300942"/>
                </a:cubicBezTo>
                <a:cubicBezTo>
                  <a:pt x="644324" y="293225"/>
                  <a:pt x="650677" y="283845"/>
                  <a:pt x="659757" y="277792"/>
                </a:cubicBezTo>
                <a:cubicBezTo>
                  <a:pt x="674114" y="268221"/>
                  <a:pt x="691075" y="263204"/>
                  <a:pt x="706056" y="254643"/>
                </a:cubicBezTo>
                <a:cubicBezTo>
                  <a:pt x="718134" y="247741"/>
                  <a:pt x="728338" y="237715"/>
                  <a:pt x="740780" y="231494"/>
                </a:cubicBezTo>
                <a:cubicBezTo>
                  <a:pt x="751693" y="226038"/>
                  <a:pt x="764591" y="225375"/>
                  <a:pt x="775504" y="219919"/>
                </a:cubicBezTo>
                <a:cubicBezTo>
                  <a:pt x="787946" y="213698"/>
                  <a:pt x="799365" y="205460"/>
                  <a:pt x="810228" y="196770"/>
                </a:cubicBezTo>
                <a:cubicBezTo>
                  <a:pt x="818749" y="189953"/>
                  <a:pt x="824019" y="179235"/>
                  <a:pt x="833377" y="173620"/>
                </a:cubicBezTo>
                <a:cubicBezTo>
                  <a:pt x="843839" y="167343"/>
                  <a:pt x="856526" y="165904"/>
                  <a:pt x="868101" y="162046"/>
                </a:cubicBezTo>
                <a:cubicBezTo>
                  <a:pt x="937666" y="92481"/>
                  <a:pt x="862051" y="158977"/>
                  <a:pt x="960699" y="104172"/>
                </a:cubicBezTo>
                <a:cubicBezTo>
                  <a:pt x="1007893" y="77953"/>
                  <a:pt x="998325" y="67997"/>
                  <a:pt x="1041721" y="46299"/>
                </a:cubicBezTo>
                <a:cubicBezTo>
                  <a:pt x="1052634" y="40843"/>
                  <a:pt x="1065533" y="40180"/>
                  <a:pt x="1076446" y="34724"/>
                </a:cubicBezTo>
                <a:cubicBezTo>
                  <a:pt x="1088888" y="28503"/>
                  <a:pt x="1098728" y="17796"/>
                  <a:pt x="1111170" y="11575"/>
                </a:cubicBezTo>
                <a:cubicBezTo>
                  <a:pt x="1122083" y="6119"/>
                  <a:pt x="1145894" y="0"/>
                  <a:pt x="114589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4409954" y="2025570"/>
            <a:ext cx="151407" cy="277792"/>
          </a:xfrm>
          <a:custGeom>
            <a:avLst/>
            <a:gdLst>
              <a:gd name="connsiteX0" fmla="*/ 0 w 151407"/>
              <a:gd name="connsiteY0" fmla="*/ 0 h 277792"/>
              <a:gd name="connsiteX1" fmla="*/ 69449 w 151407"/>
              <a:gd name="connsiteY1" fmla="*/ 104172 h 277792"/>
              <a:gd name="connsiteX2" fmla="*/ 92598 w 151407"/>
              <a:gd name="connsiteY2" fmla="*/ 138896 h 277792"/>
              <a:gd name="connsiteX3" fmla="*/ 104173 w 151407"/>
              <a:gd name="connsiteY3" fmla="*/ 173620 h 277792"/>
              <a:gd name="connsiteX4" fmla="*/ 150471 w 151407"/>
              <a:gd name="connsiteY4" fmla="*/ 266217 h 277792"/>
              <a:gd name="connsiteX5" fmla="*/ 150471 w 151407"/>
              <a:gd name="connsiteY5" fmla="*/ 277792 h 27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407" h="277792">
                <a:moveTo>
                  <a:pt x="0" y="0"/>
                </a:moveTo>
                <a:lnTo>
                  <a:pt x="69449" y="104172"/>
                </a:lnTo>
                <a:cubicBezTo>
                  <a:pt x="77165" y="115747"/>
                  <a:pt x="88199" y="125699"/>
                  <a:pt x="92598" y="138896"/>
                </a:cubicBezTo>
                <a:cubicBezTo>
                  <a:pt x="96456" y="150471"/>
                  <a:pt x="98717" y="162707"/>
                  <a:pt x="104173" y="173620"/>
                </a:cubicBezTo>
                <a:cubicBezTo>
                  <a:pt x="134778" y="234830"/>
                  <a:pt x="137421" y="214015"/>
                  <a:pt x="150471" y="266217"/>
                </a:cubicBezTo>
                <a:cubicBezTo>
                  <a:pt x="151407" y="269960"/>
                  <a:pt x="150471" y="273934"/>
                  <a:pt x="150471" y="27779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4606724" y="1909823"/>
            <a:ext cx="162046" cy="219919"/>
          </a:xfrm>
          <a:custGeom>
            <a:avLst/>
            <a:gdLst>
              <a:gd name="connsiteX0" fmla="*/ 0 w 162046"/>
              <a:gd name="connsiteY0" fmla="*/ 0 h 219919"/>
              <a:gd name="connsiteX1" fmla="*/ 92598 w 162046"/>
              <a:gd name="connsiteY1" fmla="*/ 92597 h 219919"/>
              <a:gd name="connsiteX2" fmla="*/ 162046 w 162046"/>
              <a:gd name="connsiteY2" fmla="*/ 185195 h 219919"/>
              <a:gd name="connsiteX3" fmla="*/ 162046 w 162046"/>
              <a:gd name="connsiteY3" fmla="*/ 219919 h 219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046" h="219919">
                <a:moveTo>
                  <a:pt x="0" y="0"/>
                </a:moveTo>
                <a:cubicBezTo>
                  <a:pt x="75173" y="56379"/>
                  <a:pt x="22581" y="10910"/>
                  <a:pt x="92598" y="92597"/>
                </a:cubicBezTo>
                <a:cubicBezTo>
                  <a:pt x="114885" y="118599"/>
                  <a:pt x="162046" y="149554"/>
                  <a:pt x="162046" y="185195"/>
                </a:cubicBezTo>
                <a:lnTo>
                  <a:pt x="162046" y="219919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5602147" y="1458410"/>
            <a:ext cx="486137" cy="671332"/>
          </a:xfrm>
          <a:custGeom>
            <a:avLst/>
            <a:gdLst>
              <a:gd name="connsiteX0" fmla="*/ 486137 w 486137"/>
              <a:gd name="connsiteY0" fmla="*/ 671332 h 671332"/>
              <a:gd name="connsiteX1" fmla="*/ 439838 w 486137"/>
              <a:gd name="connsiteY1" fmla="*/ 659757 h 671332"/>
              <a:gd name="connsiteX2" fmla="*/ 405114 w 486137"/>
              <a:gd name="connsiteY2" fmla="*/ 636608 h 671332"/>
              <a:gd name="connsiteX3" fmla="*/ 300942 w 486137"/>
              <a:gd name="connsiteY3" fmla="*/ 509286 h 671332"/>
              <a:gd name="connsiteX4" fmla="*/ 289367 w 486137"/>
              <a:gd name="connsiteY4" fmla="*/ 474562 h 671332"/>
              <a:gd name="connsiteX5" fmla="*/ 243068 w 486137"/>
              <a:gd name="connsiteY5" fmla="*/ 393539 h 671332"/>
              <a:gd name="connsiteX6" fmla="*/ 219919 w 486137"/>
              <a:gd name="connsiteY6" fmla="*/ 324091 h 671332"/>
              <a:gd name="connsiteX7" fmla="*/ 196769 w 486137"/>
              <a:gd name="connsiteY7" fmla="*/ 277793 h 671332"/>
              <a:gd name="connsiteX8" fmla="*/ 150471 w 486137"/>
              <a:gd name="connsiteY8" fmla="*/ 208344 h 671332"/>
              <a:gd name="connsiteX9" fmla="*/ 115747 w 486137"/>
              <a:gd name="connsiteY9" fmla="*/ 138896 h 671332"/>
              <a:gd name="connsiteX10" fmla="*/ 104172 w 486137"/>
              <a:gd name="connsiteY10" fmla="*/ 104172 h 671332"/>
              <a:gd name="connsiteX11" fmla="*/ 69448 w 486137"/>
              <a:gd name="connsiteY11" fmla="*/ 92598 h 671332"/>
              <a:gd name="connsiteX12" fmla="*/ 57873 w 486137"/>
              <a:gd name="connsiteY12" fmla="*/ 57874 h 671332"/>
              <a:gd name="connsiteX13" fmla="*/ 0 w 486137"/>
              <a:gd name="connsiteY13" fmla="*/ 0 h 67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86137" h="671332">
                <a:moveTo>
                  <a:pt x="486137" y="671332"/>
                </a:moveTo>
                <a:cubicBezTo>
                  <a:pt x="470704" y="667474"/>
                  <a:pt x="454460" y="666023"/>
                  <a:pt x="439838" y="659757"/>
                </a:cubicBezTo>
                <a:cubicBezTo>
                  <a:pt x="427052" y="654277"/>
                  <a:pt x="415583" y="645768"/>
                  <a:pt x="405114" y="636608"/>
                </a:cubicBezTo>
                <a:cubicBezTo>
                  <a:pt x="374649" y="609951"/>
                  <a:pt x="314359" y="549537"/>
                  <a:pt x="300942" y="509286"/>
                </a:cubicBezTo>
                <a:cubicBezTo>
                  <a:pt x="297084" y="497711"/>
                  <a:pt x="294823" y="485475"/>
                  <a:pt x="289367" y="474562"/>
                </a:cubicBezTo>
                <a:cubicBezTo>
                  <a:pt x="247609" y="391046"/>
                  <a:pt x="283650" y="494992"/>
                  <a:pt x="243068" y="393539"/>
                </a:cubicBezTo>
                <a:cubicBezTo>
                  <a:pt x="234005" y="370883"/>
                  <a:pt x="230832" y="345916"/>
                  <a:pt x="219919" y="324091"/>
                </a:cubicBezTo>
                <a:cubicBezTo>
                  <a:pt x="212202" y="308658"/>
                  <a:pt x="205646" y="292589"/>
                  <a:pt x="196769" y="277793"/>
                </a:cubicBezTo>
                <a:cubicBezTo>
                  <a:pt x="182455" y="253936"/>
                  <a:pt x="159269" y="234738"/>
                  <a:pt x="150471" y="208344"/>
                </a:cubicBezTo>
                <a:cubicBezTo>
                  <a:pt x="121377" y="121064"/>
                  <a:pt x="160623" y="228647"/>
                  <a:pt x="115747" y="138896"/>
                </a:cubicBezTo>
                <a:cubicBezTo>
                  <a:pt x="110291" y="127983"/>
                  <a:pt x="112799" y="112799"/>
                  <a:pt x="104172" y="104172"/>
                </a:cubicBezTo>
                <a:cubicBezTo>
                  <a:pt x="95545" y="95545"/>
                  <a:pt x="81023" y="96456"/>
                  <a:pt x="69448" y="92598"/>
                </a:cubicBezTo>
                <a:cubicBezTo>
                  <a:pt x="65590" y="81023"/>
                  <a:pt x="65193" y="67635"/>
                  <a:pt x="57873" y="57874"/>
                </a:cubicBezTo>
                <a:cubicBezTo>
                  <a:pt x="41504" y="36048"/>
                  <a:pt x="0" y="0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5359078" y="1608881"/>
            <a:ext cx="312517" cy="509286"/>
          </a:xfrm>
          <a:custGeom>
            <a:avLst/>
            <a:gdLst>
              <a:gd name="connsiteX0" fmla="*/ 312517 w 312517"/>
              <a:gd name="connsiteY0" fmla="*/ 509286 h 509286"/>
              <a:gd name="connsiteX1" fmla="*/ 300942 w 312517"/>
              <a:gd name="connsiteY1" fmla="*/ 474562 h 509286"/>
              <a:gd name="connsiteX2" fmla="*/ 243069 w 312517"/>
              <a:gd name="connsiteY2" fmla="*/ 405114 h 509286"/>
              <a:gd name="connsiteX3" fmla="*/ 208345 w 312517"/>
              <a:gd name="connsiteY3" fmla="*/ 335666 h 509286"/>
              <a:gd name="connsiteX4" fmla="*/ 173621 w 312517"/>
              <a:gd name="connsiteY4" fmla="*/ 312516 h 509286"/>
              <a:gd name="connsiteX5" fmla="*/ 162046 w 312517"/>
              <a:gd name="connsiteY5" fmla="*/ 277792 h 509286"/>
              <a:gd name="connsiteX6" fmla="*/ 115747 w 312517"/>
              <a:gd name="connsiteY6" fmla="*/ 219919 h 509286"/>
              <a:gd name="connsiteX7" fmla="*/ 92598 w 312517"/>
              <a:gd name="connsiteY7" fmla="*/ 150471 h 509286"/>
              <a:gd name="connsiteX8" fmla="*/ 69449 w 312517"/>
              <a:gd name="connsiteY8" fmla="*/ 115747 h 509286"/>
              <a:gd name="connsiteX9" fmla="*/ 34725 w 312517"/>
              <a:gd name="connsiteY9" fmla="*/ 57873 h 509286"/>
              <a:gd name="connsiteX10" fmla="*/ 23150 w 312517"/>
              <a:gd name="connsiteY10" fmla="*/ 23149 h 509286"/>
              <a:gd name="connsiteX11" fmla="*/ 0 w 312517"/>
              <a:gd name="connsiteY11" fmla="*/ 0 h 50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517" h="509286">
                <a:moveTo>
                  <a:pt x="312517" y="509286"/>
                </a:moveTo>
                <a:cubicBezTo>
                  <a:pt x="308659" y="497711"/>
                  <a:pt x="306398" y="485475"/>
                  <a:pt x="300942" y="474562"/>
                </a:cubicBezTo>
                <a:cubicBezTo>
                  <a:pt x="284827" y="442332"/>
                  <a:pt x="268668" y="430713"/>
                  <a:pt x="243069" y="405114"/>
                </a:cubicBezTo>
                <a:cubicBezTo>
                  <a:pt x="233655" y="376873"/>
                  <a:pt x="230782" y="358103"/>
                  <a:pt x="208345" y="335666"/>
                </a:cubicBezTo>
                <a:cubicBezTo>
                  <a:pt x="198508" y="325829"/>
                  <a:pt x="185196" y="320233"/>
                  <a:pt x="173621" y="312516"/>
                </a:cubicBezTo>
                <a:cubicBezTo>
                  <a:pt x="169763" y="300941"/>
                  <a:pt x="167502" y="288705"/>
                  <a:pt x="162046" y="277792"/>
                </a:cubicBezTo>
                <a:cubicBezTo>
                  <a:pt x="147444" y="248587"/>
                  <a:pt x="137281" y="241452"/>
                  <a:pt x="115747" y="219919"/>
                </a:cubicBezTo>
                <a:cubicBezTo>
                  <a:pt x="108031" y="196770"/>
                  <a:pt x="106133" y="170774"/>
                  <a:pt x="92598" y="150471"/>
                </a:cubicBezTo>
                <a:cubicBezTo>
                  <a:pt x="84882" y="138896"/>
                  <a:pt x="75670" y="128189"/>
                  <a:pt x="69449" y="115747"/>
                </a:cubicBezTo>
                <a:cubicBezTo>
                  <a:pt x="39398" y="55644"/>
                  <a:pt x="79940" y="103090"/>
                  <a:pt x="34725" y="57873"/>
                </a:cubicBezTo>
                <a:cubicBezTo>
                  <a:pt x="30867" y="46298"/>
                  <a:pt x="29427" y="33611"/>
                  <a:pt x="23150" y="23149"/>
                </a:cubicBezTo>
                <a:cubicBezTo>
                  <a:pt x="17535" y="13791"/>
                  <a:pt x="0" y="0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олилиния 63"/>
          <p:cNvSpPr/>
          <p:nvPr/>
        </p:nvSpPr>
        <p:spPr>
          <a:xfrm>
            <a:off x="5104435" y="1794076"/>
            <a:ext cx="277793" cy="324091"/>
          </a:xfrm>
          <a:custGeom>
            <a:avLst/>
            <a:gdLst>
              <a:gd name="connsiteX0" fmla="*/ 277793 w 277793"/>
              <a:gd name="connsiteY0" fmla="*/ 324091 h 324091"/>
              <a:gd name="connsiteX1" fmla="*/ 254643 w 277793"/>
              <a:gd name="connsiteY1" fmla="*/ 231494 h 324091"/>
              <a:gd name="connsiteX2" fmla="*/ 231494 w 277793"/>
              <a:gd name="connsiteY2" fmla="*/ 196770 h 324091"/>
              <a:gd name="connsiteX3" fmla="*/ 185195 w 277793"/>
              <a:gd name="connsiteY3" fmla="*/ 150471 h 324091"/>
              <a:gd name="connsiteX4" fmla="*/ 162046 w 277793"/>
              <a:gd name="connsiteY4" fmla="*/ 127321 h 324091"/>
              <a:gd name="connsiteX5" fmla="*/ 138897 w 277793"/>
              <a:gd name="connsiteY5" fmla="*/ 92597 h 324091"/>
              <a:gd name="connsiteX6" fmla="*/ 69449 w 277793"/>
              <a:gd name="connsiteY6" fmla="*/ 69448 h 324091"/>
              <a:gd name="connsiteX7" fmla="*/ 11575 w 277793"/>
              <a:gd name="connsiteY7" fmla="*/ 23149 h 324091"/>
              <a:gd name="connsiteX8" fmla="*/ 0 w 277793"/>
              <a:gd name="connsiteY8" fmla="*/ 0 h 324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93" h="324091">
                <a:moveTo>
                  <a:pt x="277793" y="324091"/>
                </a:moveTo>
                <a:cubicBezTo>
                  <a:pt x="273390" y="302077"/>
                  <a:pt x="266507" y="255223"/>
                  <a:pt x="254643" y="231494"/>
                </a:cubicBezTo>
                <a:cubicBezTo>
                  <a:pt x="248422" y="219052"/>
                  <a:pt x="240547" y="207332"/>
                  <a:pt x="231494" y="196770"/>
                </a:cubicBezTo>
                <a:cubicBezTo>
                  <a:pt x="217290" y="180199"/>
                  <a:pt x="200628" y="165904"/>
                  <a:pt x="185195" y="150471"/>
                </a:cubicBezTo>
                <a:cubicBezTo>
                  <a:pt x="177479" y="142754"/>
                  <a:pt x="168099" y="136401"/>
                  <a:pt x="162046" y="127321"/>
                </a:cubicBezTo>
                <a:cubicBezTo>
                  <a:pt x="154330" y="115746"/>
                  <a:pt x="150693" y="99970"/>
                  <a:pt x="138897" y="92597"/>
                </a:cubicBezTo>
                <a:cubicBezTo>
                  <a:pt x="118205" y="79664"/>
                  <a:pt x="89753" y="82983"/>
                  <a:pt x="69449" y="69448"/>
                </a:cubicBezTo>
                <a:cubicBezTo>
                  <a:pt x="46665" y="54259"/>
                  <a:pt x="28070" y="45143"/>
                  <a:pt x="11575" y="23149"/>
                </a:cubicBezTo>
                <a:cubicBezTo>
                  <a:pt x="6399" y="16247"/>
                  <a:pt x="3858" y="7716"/>
                  <a:pt x="0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олилиния 64"/>
          <p:cNvSpPr/>
          <p:nvPr/>
        </p:nvSpPr>
        <p:spPr>
          <a:xfrm>
            <a:off x="4833143" y="1762401"/>
            <a:ext cx="264885" cy="402065"/>
          </a:xfrm>
          <a:custGeom>
            <a:avLst/>
            <a:gdLst>
              <a:gd name="connsiteX0" fmla="*/ 259718 w 264885"/>
              <a:gd name="connsiteY0" fmla="*/ 402065 h 402065"/>
              <a:gd name="connsiteX1" fmla="*/ 201844 w 264885"/>
              <a:gd name="connsiteY1" fmla="*/ 274743 h 402065"/>
              <a:gd name="connsiteX2" fmla="*/ 167120 w 264885"/>
              <a:gd name="connsiteY2" fmla="*/ 216870 h 402065"/>
              <a:gd name="connsiteX3" fmla="*/ 155546 w 264885"/>
              <a:gd name="connsiteY3" fmla="*/ 182146 h 402065"/>
              <a:gd name="connsiteX4" fmla="*/ 132396 w 264885"/>
              <a:gd name="connsiteY4" fmla="*/ 158996 h 402065"/>
              <a:gd name="connsiteX5" fmla="*/ 62948 w 264885"/>
              <a:gd name="connsiteY5" fmla="*/ 124272 h 402065"/>
              <a:gd name="connsiteX6" fmla="*/ 39799 w 264885"/>
              <a:gd name="connsiteY6" fmla="*/ 89548 h 402065"/>
              <a:gd name="connsiteX7" fmla="*/ 5075 w 264885"/>
              <a:gd name="connsiteY7" fmla="*/ 8526 h 40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885" h="402065">
                <a:moveTo>
                  <a:pt x="259718" y="402065"/>
                </a:moveTo>
                <a:cubicBezTo>
                  <a:pt x="212357" y="259985"/>
                  <a:pt x="264885" y="400828"/>
                  <a:pt x="201844" y="274743"/>
                </a:cubicBezTo>
                <a:cubicBezTo>
                  <a:pt x="171794" y="214641"/>
                  <a:pt x="212337" y="262085"/>
                  <a:pt x="167120" y="216870"/>
                </a:cubicBezTo>
                <a:cubicBezTo>
                  <a:pt x="163262" y="205295"/>
                  <a:pt x="161823" y="192608"/>
                  <a:pt x="155546" y="182146"/>
                </a:cubicBezTo>
                <a:cubicBezTo>
                  <a:pt x="149931" y="172788"/>
                  <a:pt x="140918" y="165813"/>
                  <a:pt x="132396" y="158996"/>
                </a:cubicBezTo>
                <a:cubicBezTo>
                  <a:pt x="100343" y="133354"/>
                  <a:pt x="99623" y="136497"/>
                  <a:pt x="62948" y="124272"/>
                </a:cubicBezTo>
                <a:cubicBezTo>
                  <a:pt x="55232" y="112697"/>
                  <a:pt x="45449" y="102260"/>
                  <a:pt x="39799" y="89548"/>
                </a:cubicBezTo>
                <a:cubicBezTo>
                  <a:pt x="0" y="0"/>
                  <a:pt x="37240" y="40691"/>
                  <a:pt x="5075" y="852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олилиния 65"/>
          <p:cNvSpPr/>
          <p:nvPr/>
        </p:nvSpPr>
        <p:spPr>
          <a:xfrm>
            <a:off x="3738623" y="3634451"/>
            <a:ext cx="347240" cy="173620"/>
          </a:xfrm>
          <a:custGeom>
            <a:avLst/>
            <a:gdLst>
              <a:gd name="connsiteX0" fmla="*/ 0 w 347240"/>
              <a:gd name="connsiteY0" fmla="*/ 173620 h 173620"/>
              <a:gd name="connsiteX1" fmla="*/ 92597 w 347240"/>
              <a:gd name="connsiteY1" fmla="*/ 138896 h 173620"/>
              <a:gd name="connsiteX2" fmla="*/ 138896 w 347240"/>
              <a:gd name="connsiteY2" fmla="*/ 115746 h 173620"/>
              <a:gd name="connsiteX3" fmla="*/ 173620 w 347240"/>
              <a:gd name="connsiteY3" fmla="*/ 104172 h 173620"/>
              <a:gd name="connsiteX4" fmla="*/ 254643 w 347240"/>
              <a:gd name="connsiteY4" fmla="*/ 69448 h 173620"/>
              <a:gd name="connsiteX5" fmla="*/ 312516 w 347240"/>
              <a:gd name="connsiteY5" fmla="*/ 34724 h 173620"/>
              <a:gd name="connsiteX6" fmla="*/ 335666 w 347240"/>
              <a:gd name="connsiteY6" fmla="*/ 11574 h 173620"/>
              <a:gd name="connsiteX7" fmla="*/ 347240 w 347240"/>
              <a:gd name="connsiteY7" fmla="*/ 0 h 17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240" h="173620">
                <a:moveTo>
                  <a:pt x="0" y="173620"/>
                </a:moveTo>
                <a:cubicBezTo>
                  <a:pt x="30866" y="162045"/>
                  <a:pt x="62168" y="151575"/>
                  <a:pt x="92597" y="138896"/>
                </a:cubicBezTo>
                <a:cubicBezTo>
                  <a:pt x="108524" y="132260"/>
                  <a:pt x="123036" y="122543"/>
                  <a:pt x="138896" y="115746"/>
                </a:cubicBezTo>
                <a:cubicBezTo>
                  <a:pt x="150110" y="110940"/>
                  <a:pt x="162406" y="108978"/>
                  <a:pt x="173620" y="104172"/>
                </a:cubicBezTo>
                <a:cubicBezTo>
                  <a:pt x="273740" y="61264"/>
                  <a:pt x="173209" y="96591"/>
                  <a:pt x="254643" y="69448"/>
                </a:cubicBezTo>
                <a:cubicBezTo>
                  <a:pt x="313296" y="10793"/>
                  <a:pt x="237390" y="79799"/>
                  <a:pt x="312516" y="34724"/>
                </a:cubicBezTo>
                <a:cubicBezTo>
                  <a:pt x="321874" y="29109"/>
                  <a:pt x="327949" y="19291"/>
                  <a:pt x="335666" y="11574"/>
                </a:cubicBezTo>
                <a:lnTo>
                  <a:pt x="34724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олилиния 66"/>
          <p:cNvSpPr/>
          <p:nvPr/>
        </p:nvSpPr>
        <p:spPr>
          <a:xfrm>
            <a:off x="3842795" y="3703899"/>
            <a:ext cx="335666" cy="312516"/>
          </a:xfrm>
          <a:custGeom>
            <a:avLst/>
            <a:gdLst>
              <a:gd name="connsiteX0" fmla="*/ 0 w 335666"/>
              <a:gd name="connsiteY0" fmla="*/ 312516 h 312516"/>
              <a:gd name="connsiteX1" fmla="*/ 127321 w 335666"/>
              <a:gd name="connsiteY1" fmla="*/ 231493 h 312516"/>
              <a:gd name="connsiteX2" fmla="*/ 150471 w 335666"/>
              <a:gd name="connsiteY2" fmla="*/ 208344 h 312516"/>
              <a:gd name="connsiteX3" fmla="*/ 208344 w 335666"/>
              <a:gd name="connsiteY3" fmla="*/ 162045 h 312516"/>
              <a:gd name="connsiteX4" fmla="*/ 219919 w 335666"/>
              <a:gd name="connsiteY4" fmla="*/ 127321 h 312516"/>
              <a:gd name="connsiteX5" fmla="*/ 289367 w 335666"/>
              <a:gd name="connsiteY5" fmla="*/ 46298 h 312516"/>
              <a:gd name="connsiteX6" fmla="*/ 335666 w 335666"/>
              <a:gd name="connsiteY6" fmla="*/ 0 h 31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666" h="312516">
                <a:moveTo>
                  <a:pt x="0" y="312516"/>
                </a:moveTo>
                <a:cubicBezTo>
                  <a:pt x="22322" y="299123"/>
                  <a:pt x="112625" y="246189"/>
                  <a:pt x="127321" y="231493"/>
                </a:cubicBezTo>
                <a:cubicBezTo>
                  <a:pt x="135038" y="223777"/>
                  <a:pt x="141949" y="215161"/>
                  <a:pt x="150471" y="208344"/>
                </a:cubicBezTo>
                <a:cubicBezTo>
                  <a:pt x="223466" y="149950"/>
                  <a:pt x="152459" y="217932"/>
                  <a:pt x="208344" y="162045"/>
                </a:cubicBezTo>
                <a:cubicBezTo>
                  <a:pt x="212202" y="150470"/>
                  <a:pt x="214463" y="138234"/>
                  <a:pt x="219919" y="127321"/>
                </a:cubicBezTo>
                <a:cubicBezTo>
                  <a:pt x="233009" y="101140"/>
                  <a:pt x="268007" y="60538"/>
                  <a:pt x="289367" y="46298"/>
                </a:cubicBezTo>
                <a:cubicBezTo>
                  <a:pt x="331269" y="18364"/>
                  <a:pt x="317870" y="35591"/>
                  <a:pt x="33566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>
            <a:off x="5230165" y="4039565"/>
            <a:ext cx="418281" cy="358815"/>
          </a:xfrm>
          <a:custGeom>
            <a:avLst/>
            <a:gdLst>
              <a:gd name="connsiteX0" fmla="*/ 1592 w 418281"/>
              <a:gd name="connsiteY0" fmla="*/ 358815 h 358815"/>
              <a:gd name="connsiteX1" fmla="*/ 36316 w 418281"/>
              <a:gd name="connsiteY1" fmla="*/ 300941 h 358815"/>
              <a:gd name="connsiteX2" fmla="*/ 59465 w 418281"/>
              <a:gd name="connsiteY2" fmla="*/ 266217 h 358815"/>
              <a:gd name="connsiteX3" fmla="*/ 94189 w 418281"/>
              <a:gd name="connsiteY3" fmla="*/ 254643 h 358815"/>
              <a:gd name="connsiteX4" fmla="*/ 152063 w 418281"/>
              <a:gd name="connsiteY4" fmla="*/ 208344 h 358815"/>
              <a:gd name="connsiteX5" fmla="*/ 198362 w 418281"/>
              <a:gd name="connsiteY5" fmla="*/ 196769 h 358815"/>
              <a:gd name="connsiteX6" fmla="*/ 290959 w 418281"/>
              <a:gd name="connsiteY6" fmla="*/ 173620 h 358815"/>
              <a:gd name="connsiteX7" fmla="*/ 314108 w 418281"/>
              <a:gd name="connsiteY7" fmla="*/ 150470 h 358815"/>
              <a:gd name="connsiteX8" fmla="*/ 360407 w 418281"/>
              <a:gd name="connsiteY8" fmla="*/ 81022 h 358815"/>
              <a:gd name="connsiteX9" fmla="*/ 383557 w 418281"/>
              <a:gd name="connsiteY9" fmla="*/ 46298 h 358815"/>
              <a:gd name="connsiteX10" fmla="*/ 418281 w 418281"/>
              <a:gd name="connsiteY10" fmla="*/ 0 h 35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8281" h="358815">
                <a:moveTo>
                  <a:pt x="1592" y="358815"/>
                </a:moveTo>
                <a:cubicBezTo>
                  <a:pt x="21693" y="298513"/>
                  <a:pt x="0" y="346337"/>
                  <a:pt x="36316" y="300941"/>
                </a:cubicBezTo>
                <a:cubicBezTo>
                  <a:pt x="45006" y="290078"/>
                  <a:pt x="48602" y="274907"/>
                  <a:pt x="59465" y="266217"/>
                </a:cubicBezTo>
                <a:cubicBezTo>
                  <a:pt x="68992" y="258595"/>
                  <a:pt x="82614" y="258501"/>
                  <a:pt x="94189" y="254643"/>
                </a:cubicBezTo>
                <a:cubicBezTo>
                  <a:pt x="112858" y="235974"/>
                  <a:pt x="126510" y="219295"/>
                  <a:pt x="152063" y="208344"/>
                </a:cubicBezTo>
                <a:cubicBezTo>
                  <a:pt x="166685" y="202078"/>
                  <a:pt x="182833" y="200220"/>
                  <a:pt x="198362" y="196769"/>
                </a:cubicBezTo>
                <a:cubicBezTo>
                  <a:pt x="282169" y="178145"/>
                  <a:pt x="228907" y="194303"/>
                  <a:pt x="290959" y="173620"/>
                </a:cubicBezTo>
                <a:cubicBezTo>
                  <a:pt x="298675" y="165903"/>
                  <a:pt x="307560" y="159200"/>
                  <a:pt x="314108" y="150470"/>
                </a:cubicBezTo>
                <a:cubicBezTo>
                  <a:pt x="330801" y="128212"/>
                  <a:pt x="344974" y="104171"/>
                  <a:pt x="360407" y="81022"/>
                </a:cubicBezTo>
                <a:lnTo>
                  <a:pt x="383557" y="46298"/>
                </a:lnTo>
                <a:cubicBezTo>
                  <a:pt x="409734" y="7032"/>
                  <a:pt x="396868" y="21411"/>
                  <a:pt x="418281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олилиния 68"/>
          <p:cNvSpPr/>
          <p:nvPr/>
        </p:nvSpPr>
        <p:spPr>
          <a:xfrm>
            <a:off x="5046562" y="4085863"/>
            <a:ext cx="636608" cy="740780"/>
          </a:xfrm>
          <a:custGeom>
            <a:avLst/>
            <a:gdLst>
              <a:gd name="connsiteX0" fmla="*/ 0 w 636608"/>
              <a:gd name="connsiteY0" fmla="*/ 740780 h 740780"/>
              <a:gd name="connsiteX1" fmla="*/ 34724 w 636608"/>
              <a:gd name="connsiteY1" fmla="*/ 717631 h 740780"/>
              <a:gd name="connsiteX2" fmla="*/ 81023 w 636608"/>
              <a:gd name="connsiteY2" fmla="*/ 659757 h 740780"/>
              <a:gd name="connsiteX3" fmla="*/ 150471 w 636608"/>
              <a:gd name="connsiteY3" fmla="*/ 613459 h 740780"/>
              <a:gd name="connsiteX4" fmla="*/ 185195 w 636608"/>
              <a:gd name="connsiteY4" fmla="*/ 578734 h 740780"/>
              <a:gd name="connsiteX5" fmla="*/ 277792 w 636608"/>
              <a:gd name="connsiteY5" fmla="*/ 532436 h 740780"/>
              <a:gd name="connsiteX6" fmla="*/ 335666 w 636608"/>
              <a:gd name="connsiteY6" fmla="*/ 462988 h 740780"/>
              <a:gd name="connsiteX7" fmla="*/ 416689 w 636608"/>
              <a:gd name="connsiteY7" fmla="*/ 381965 h 740780"/>
              <a:gd name="connsiteX8" fmla="*/ 439838 w 636608"/>
              <a:gd name="connsiteY8" fmla="*/ 358815 h 740780"/>
              <a:gd name="connsiteX9" fmla="*/ 486137 w 636608"/>
              <a:gd name="connsiteY9" fmla="*/ 300942 h 740780"/>
              <a:gd name="connsiteX10" fmla="*/ 520861 w 636608"/>
              <a:gd name="connsiteY10" fmla="*/ 231494 h 740780"/>
              <a:gd name="connsiteX11" fmla="*/ 544010 w 636608"/>
              <a:gd name="connsiteY11" fmla="*/ 196770 h 740780"/>
              <a:gd name="connsiteX12" fmla="*/ 590309 w 636608"/>
              <a:gd name="connsiteY12" fmla="*/ 104172 h 740780"/>
              <a:gd name="connsiteX13" fmla="*/ 625033 w 636608"/>
              <a:gd name="connsiteY13" fmla="*/ 34724 h 740780"/>
              <a:gd name="connsiteX14" fmla="*/ 636608 w 636608"/>
              <a:gd name="connsiteY14" fmla="*/ 0 h 740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6608" h="740780">
                <a:moveTo>
                  <a:pt x="0" y="740780"/>
                </a:moveTo>
                <a:cubicBezTo>
                  <a:pt x="11575" y="733064"/>
                  <a:pt x="24887" y="727468"/>
                  <a:pt x="34724" y="717631"/>
                </a:cubicBezTo>
                <a:cubicBezTo>
                  <a:pt x="80284" y="672071"/>
                  <a:pt x="35204" y="694121"/>
                  <a:pt x="81023" y="659757"/>
                </a:cubicBezTo>
                <a:cubicBezTo>
                  <a:pt x="103281" y="643064"/>
                  <a:pt x="130798" y="633132"/>
                  <a:pt x="150471" y="613459"/>
                </a:cubicBezTo>
                <a:cubicBezTo>
                  <a:pt x="162046" y="601884"/>
                  <a:pt x="171385" y="587522"/>
                  <a:pt x="185195" y="578734"/>
                </a:cubicBezTo>
                <a:cubicBezTo>
                  <a:pt x="214309" y="560207"/>
                  <a:pt x="253391" y="556837"/>
                  <a:pt x="277792" y="532436"/>
                </a:cubicBezTo>
                <a:cubicBezTo>
                  <a:pt x="353490" y="456738"/>
                  <a:pt x="225618" y="586793"/>
                  <a:pt x="335666" y="462988"/>
                </a:cubicBezTo>
                <a:cubicBezTo>
                  <a:pt x="335712" y="462937"/>
                  <a:pt x="400465" y="398189"/>
                  <a:pt x="416689" y="381965"/>
                </a:cubicBezTo>
                <a:cubicBezTo>
                  <a:pt x="424406" y="374248"/>
                  <a:pt x="433785" y="367895"/>
                  <a:pt x="439838" y="358815"/>
                </a:cubicBezTo>
                <a:cubicBezTo>
                  <a:pt x="511088" y="251939"/>
                  <a:pt x="420165" y="383406"/>
                  <a:pt x="486137" y="300942"/>
                </a:cubicBezTo>
                <a:cubicBezTo>
                  <a:pt x="530362" y="245662"/>
                  <a:pt x="492338" y="288541"/>
                  <a:pt x="520861" y="231494"/>
                </a:cubicBezTo>
                <a:cubicBezTo>
                  <a:pt x="527082" y="219052"/>
                  <a:pt x="538360" y="209482"/>
                  <a:pt x="544010" y="196770"/>
                </a:cubicBezTo>
                <a:cubicBezTo>
                  <a:pt x="586571" y="101009"/>
                  <a:pt x="542768" y="151715"/>
                  <a:pt x="590309" y="104172"/>
                </a:cubicBezTo>
                <a:cubicBezTo>
                  <a:pt x="619403" y="16892"/>
                  <a:pt x="580157" y="124475"/>
                  <a:pt x="625033" y="34724"/>
                </a:cubicBezTo>
                <a:cubicBezTo>
                  <a:pt x="630489" y="23811"/>
                  <a:pt x="636608" y="0"/>
                  <a:pt x="636608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олилиния 69"/>
          <p:cNvSpPr/>
          <p:nvPr/>
        </p:nvSpPr>
        <p:spPr>
          <a:xfrm>
            <a:off x="5150734" y="4033398"/>
            <a:ext cx="685047" cy="1082612"/>
          </a:xfrm>
          <a:custGeom>
            <a:avLst/>
            <a:gdLst>
              <a:gd name="connsiteX0" fmla="*/ 0 w 685047"/>
              <a:gd name="connsiteY0" fmla="*/ 1082612 h 1082612"/>
              <a:gd name="connsiteX1" fmla="*/ 34724 w 685047"/>
              <a:gd name="connsiteY1" fmla="*/ 1059463 h 1082612"/>
              <a:gd name="connsiteX2" fmla="*/ 115747 w 685047"/>
              <a:gd name="connsiteY2" fmla="*/ 966865 h 1082612"/>
              <a:gd name="connsiteX3" fmla="*/ 162046 w 685047"/>
              <a:gd name="connsiteY3" fmla="*/ 908992 h 1082612"/>
              <a:gd name="connsiteX4" fmla="*/ 173620 w 685047"/>
              <a:gd name="connsiteY4" fmla="*/ 874268 h 1082612"/>
              <a:gd name="connsiteX5" fmla="*/ 196770 w 685047"/>
              <a:gd name="connsiteY5" fmla="*/ 839544 h 1082612"/>
              <a:gd name="connsiteX6" fmla="*/ 243069 w 685047"/>
              <a:gd name="connsiteY6" fmla="*/ 746946 h 1082612"/>
              <a:gd name="connsiteX7" fmla="*/ 266218 w 685047"/>
              <a:gd name="connsiteY7" fmla="*/ 677498 h 1082612"/>
              <a:gd name="connsiteX8" fmla="*/ 277793 w 685047"/>
              <a:gd name="connsiteY8" fmla="*/ 642774 h 1082612"/>
              <a:gd name="connsiteX9" fmla="*/ 324091 w 685047"/>
              <a:gd name="connsiteY9" fmla="*/ 561751 h 1082612"/>
              <a:gd name="connsiteX10" fmla="*/ 335666 w 685047"/>
              <a:gd name="connsiteY10" fmla="*/ 515453 h 1082612"/>
              <a:gd name="connsiteX11" fmla="*/ 381965 w 685047"/>
              <a:gd name="connsiteY11" fmla="*/ 457579 h 1082612"/>
              <a:gd name="connsiteX12" fmla="*/ 405114 w 685047"/>
              <a:gd name="connsiteY12" fmla="*/ 388131 h 1082612"/>
              <a:gd name="connsiteX13" fmla="*/ 416689 w 685047"/>
              <a:gd name="connsiteY13" fmla="*/ 353407 h 1082612"/>
              <a:gd name="connsiteX14" fmla="*/ 462988 w 685047"/>
              <a:gd name="connsiteY14" fmla="*/ 283959 h 1082612"/>
              <a:gd name="connsiteX15" fmla="*/ 486137 w 685047"/>
              <a:gd name="connsiteY15" fmla="*/ 237660 h 1082612"/>
              <a:gd name="connsiteX16" fmla="*/ 520861 w 685047"/>
              <a:gd name="connsiteY16" fmla="*/ 214511 h 1082612"/>
              <a:gd name="connsiteX17" fmla="*/ 567160 w 685047"/>
              <a:gd name="connsiteY17" fmla="*/ 168212 h 1082612"/>
              <a:gd name="connsiteX18" fmla="*/ 625033 w 685047"/>
              <a:gd name="connsiteY18" fmla="*/ 121913 h 1082612"/>
              <a:gd name="connsiteX19" fmla="*/ 636608 w 685047"/>
              <a:gd name="connsiteY19" fmla="*/ 87189 h 1082612"/>
              <a:gd name="connsiteX20" fmla="*/ 682907 w 685047"/>
              <a:gd name="connsiteY20" fmla="*/ 6167 h 108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5047" h="1082612">
                <a:moveTo>
                  <a:pt x="0" y="1082612"/>
                </a:moveTo>
                <a:cubicBezTo>
                  <a:pt x="11575" y="1074896"/>
                  <a:pt x="24887" y="1069300"/>
                  <a:pt x="34724" y="1059463"/>
                </a:cubicBezTo>
                <a:cubicBezTo>
                  <a:pt x="63725" y="1030462"/>
                  <a:pt x="89776" y="998608"/>
                  <a:pt x="115747" y="966865"/>
                </a:cubicBezTo>
                <a:cubicBezTo>
                  <a:pt x="181446" y="886566"/>
                  <a:pt x="100429" y="970607"/>
                  <a:pt x="162046" y="908992"/>
                </a:cubicBezTo>
                <a:cubicBezTo>
                  <a:pt x="165904" y="897417"/>
                  <a:pt x="168164" y="885181"/>
                  <a:pt x="173620" y="874268"/>
                </a:cubicBezTo>
                <a:cubicBezTo>
                  <a:pt x="179841" y="861825"/>
                  <a:pt x="191120" y="852256"/>
                  <a:pt x="196770" y="839544"/>
                </a:cubicBezTo>
                <a:cubicBezTo>
                  <a:pt x="239331" y="743782"/>
                  <a:pt x="195526" y="794489"/>
                  <a:pt x="243069" y="746946"/>
                </a:cubicBezTo>
                <a:lnTo>
                  <a:pt x="266218" y="677498"/>
                </a:lnTo>
                <a:cubicBezTo>
                  <a:pt x="270076" y="665923"/>
                  <a:pt x="272337" y="653687"/>
                  <a:pt x="277793" y="642774"/>
                </a:cubicBezTo>
                <a:cubicBezTo>
                  <a:pt x="307163" y="584033"/>
                  <a:pt x="291371" y="610832"/>
                  <a:pt x="324091" y="561751"/>
                </a:cubicBezTo>
                <a:cubicBezTo>
                  <a:pt x="327949" y="546318"/>
                  <a:pt x="329400" y="530074"/>
                  <a:pt x="335666" y="515453"/>
                </a:cubicBezTo>
                <a:cubicBezTo>
                  <a:pt x="346618" y="489900"/>
                  <a:pt x="363296" y="476248"/>
                  <a:pt x="381965" y="457579"/>
                </a:cubicBezTo>
                <a:lnTo>
                  <a:pt x="405114" y="388131"/>
                </a:lnTo>
                <a:cubicBezTo>
                  <a:pt x="408972" y="376556"/>
                  <a:pt x="409921" y="363559"/>
                  <a:pt x="416689" y="353407"/>
                </a:cubicBezTo>
                <a:cubicBezTo>
                  <a:pt x="432122" y="330258"/>
                  <a:pt x="450546" y="308844"/>
                  <a:pt x="462988" y="283959"/>
                </a:cubicBezTo>
                <a:cubicBezTo>
                  <a:pt x="470704" y="268526"/>
                  <a:pt x="475091" y="250915"/>
                  <a:pt x="486137" y="237660"/>
                </a:cubicBezTo>
                <a:cubicBezTo>
                  <a:pt x="495043" y="226973"/>
                  <a:pt x="510299" y="223564"/>
                  <a:pt x="520861" y="214511"/>
                </a:cubicBezTo>
                <a:cubicBezTo>
                  <a:pt x="537432" y="200307"/>
                  <a:pt x="549000" y="180319"/>
                  <a:pt x="567160" y="168212"/>
                </a:cubicBezTo>
                <a:cubicBezTo>
                  <a:pt x="610964" y="139010"/>
                  <a:pt x="592048" y="154900"/>
                  <a:pt x="625033" y="121913"/>
                </a:cubicBezTo>
                <a:cubicBezTo>
                  <a:pt x="628891" y="110338"/>
                  <a:pt x="630683" y="97854"/>
                  <a:pt x="636608" y="87189"/>
                </a:cubicBezTo>
                <a:cubicBezTo>
                  <a:pt x="685047" y="0"/>
                  <a:pt x="682907" y="47578"/>
                  <a:pt x="682907" y="616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олилиния 70"/>
          <p:cNvSpPr/>
          <p:nvPr/>
        </p:nvSpPr>
        <p:spPr>
          <a:xfrm>
            <a:off x="5625296" y="3414532"/>
            <a:ext cx="520861" cy="34724"/>
          </a:xfrm>
          <a:custGeom>
            <a:avLst/>
            <a:gdLst>
              <a:gd name="connsiteX0" fmla="*/ 0 w 520861"/>
              <a:gd name="connsiteY0" fmla="*/ 0 h 34724"/>
              <a:gd name="connsiteX1" fmla="*/ 405114 w 520861"/>
              <a:gd name="connsiteY1" fmla="*/ 11574 h 34724"/>
              <a:gd name="connsiteX2" fmla="*/ 451413 w 520861"/>
              <a:gd name="connsiteY2" fmla="*/ 23149 h 34724"/>
              <a:gd name="connsiteX3" fmla="*/ 520861 w 520861"/>
              <a:gd name="connsiteY3" fmla="*/ 34724 h 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861" h="34724">
                <a:moveTo>
                  <a:pt x="0" y="0"/>
                </a:moveTo>
                <a:cubicBezTo>
                  <a:pt x="135038" y="3858"/>
                  <a:pt x="270198" y="4655"/>
                  <a:pt x="405114" y="11574"/>
                </a:cubicBezTo>
                <a:cubicBezTo>
                  <a:pt x="421001" y="12389"/>
                  <a:pt x="435814" y="20029"/>
                  <a:pt x="451413" y="23149"/>
                </a:cubicBezTo>
                <a:cubicBezTo>
                  <a:pt x="474426" y="27752"/>
                  <a:pt x="520861" y="34724"/>
                  <a:pt x="520861" y="3472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олилиния 71"/>
          <p:cNvSpPr/>
          <p:nvPr/>
        </p:nvSpPr>
        <p:spPr>
          <a:xfrm>
            <a:off x="5660020" y="3472405"/>
            <a:ext cx="428264" cy="81023"/>
          </a:xfrm>
          <a:custGeom>
            <a:avLst/>
            <a:gdLst>
              <a:gd name="connsiteX0" fmla="*/ 0 w 428264"/>
              <a:gd name="connsiteY0" fmla="*/ 81023 h 81023"/>
              <a:gd name="connsiteX1" fmla="*/ 104172 w 428264"/>
              <a:gd name="connsiteY1" fmla="*/ 46299 h 81023"/>
              <a:gd name="connsiteX2" fmla="*/ 266218 w 428264"/>
              <a:gd name="connsiteY2" fmla="*/ 0 h 81023"/>
              <a:gd name="connsiteX3" fmla="*/ 428264 w 428264"/>
              <a:gd name="connsiteY3" fmla="*/ 0 h 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64" h="81023">
                <a:moveTo>
                  <a:pt x="0" y="81023"/>
                </a:moveTo>
                <a:cubicBezTo>
                  <a:pt x="84888" y="38578"/>
                  <a:pt x="5444" y="73225"/>
                  <a:pt x="104172" y="46299"/>
                </a:cubicBezTo>
                <a:cubicBezTo>
                  <a:pt x="144201" y="35382"/>
                  <a:pt x="227658" y="0"/>
                  <a:pt x="266218" y="0"/>
                </a:cubicBezTo>
                <a:lnTo>
                  <a:pt x="428264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олилиния 72"/>
          <p:cNvSpPr/>
          <p:nvPr/>
        </p:nvSpPr>
        <p:spPr>
          <a:xfrm>
            <a:off x="5822066" y="3515251"/>
            <a:ext cx="342570" cy="281245"/>
          </a:xfrm>
          <a:custGeom>
            <a:avLst/>
            <a:gdLst>
              <a:gd name="connsiteX0" fmla="*/ 0 w 342570"/>
              <a:gd name="connsiteY0" fmla="*/ 281245 h 281245"/>
              <a:gd name="connsiteX1" fmla="*/ 23149 w 342570"/>
              <a:gd name="connsiteY1" fmla="*/ 246521 h 281245"/>
              <a:gd name="connsiteX2" fmla="*/ 57873 w 342570"/>
              <a:gd name="connsiteY2" fmla="*/ 223372 h 281245"/>
              <a:gd name="connsiteX3" fmla="*/ 104172 w 342570"/>
              <a:gd name="connsiteY3" fmla="*/ 188648 h 281245"/>
              <a:gd name="connsiteX4" fmla="*/ 162045 w 342570"/>
              <a:gd name="connsiteY4" fmla="*/ 130774 h 281245"/>
              <a:gd name="connsiteX5" fmla="*/ 185195 w 342570"/>
              <a:gd name="connsiteY5" fmla="*/ 107625 h 281245"/>
              <a:gd name="connsiteX6" fmla="*/ 254643 w 342570"/>
              <a:gd name="connsiteY6" fmla="*/ 49752 h 281245"/>
              <a:gd name="connsiteX7" fmla="*/ 289367 w 342570"/>
              <a:gd name="connsiteY7" fmla="*/ 26602 h 281245"/>
              <a:gd name="connsiteX8" fmla="*/ 335666 w 342570"/>
              <a:gd name="connsiteY8" fmla="*/ 3453 h 2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570" h="281245">
                <a:moveTo>
                  <a:pt x="0" y="281245"/>
                </a:moveTo>
                <a:cubicBezTo>
                  <a:pt x="7716" y="269670"/>
                  <a:pt x="13312" y="256358"/>
                  <a:pt x="23149" y="246521"/>
                </a:cubicBezTo>
                <a:cubicBezTo>
                  <a:pt x="32986" y="236684"/>
                  <a:pt x="46553" y="231458"/>
                  <a:pt x="57873" y="223372"/>
                </a:cubicBezTo>
                <a:cubicBezTo>
                  <a:pt x="73571" y="212159"/>
                  <a:pt x="89754" y="201464"/>
                  <a:pt x="104172" y="188648"/>
                </a:cubicBezTo>
                <a:cubicBezTo>
                  <a:pt x="124563" y="170523"/>
                  <a:pt x="142754" y="150065"/>
                  <a:pt x="162045" y="130774"/>
                </a:cubicBezTo>
                <a:cubicBezTo>
                  <a:pt x="169762" y="123057"/>
                  <a:pt x="176115" y="113678"/>
                  <a:pt x="185195" y="107625"/>
                </a:cubicBezTo>
                <a:cubicBezTo>
                  <a:pt x="271401" y="50155"/>
                  <a:pt x="165530" y="124014"/>
                  <a:pt x="254643" y="49752"/>
                </a:cubicBezTo>
                <a:cubicBezTo>
                  <a:pt x="265330" y="40846"/>
                  <a:pt x="276925" y="32823"/>
                  <a:pt x="289367" y="26602"/>
                </a:cubicBezTo>
                <a:cubicBezTo>
                  <a:pt x="342570" y="0"/>
                  <a:pt x="309514" y="29603"/>
                  <a:pt x="335666" y="3453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лилиния 74"/>
          <p:cNvSpPr/>
          <p:nvPr/>
        </p:nvSpPr>
        <p:spPr>
          <a:xfrm>
            <a:off x="5775767" y="3446046"/>
            <a:ext cx="381965" cy="269427"/>
          </a:xfrm>
          <a:custGeom>
            <a:avLst/>
            <a:gdLst>
              <a:gd name="connsiteX0" fmla="*/ 0 w 381965"/>
              <a:gd name="connsiteY0" fmla="*/ 269427 h 269427"/>
              <a:gd name="connsiteX1" fmla="*/ 23149 w 381965"/>
              <a:gd name="connsiteY1" fmla="*/ 211554 h 269427"/>
              <a:gd name="connsiteX2" fmla="*/ 81023 w 381965"/>
              <a:gd name="connsiteY2" fmla="*/ 176830 h 269427"/>
              <a:gd name="connsiteX3" fmla="*/ 115747 w 381965"/>
              <a:gd name="connsiteY3" fmla="*/ 153681 h 269427"/>
              <a:gd name="connsiteX4" fmla="*/ 231494 w 381965"/>
              <a:gd name="connsiteY4" fmla="*/ 130531 h 269427"/>
              <a:gd name="connsiteX5" fmla="*/ 312517 w 381965"/>
              <a:gd name="connsiteY5" fmla="*/ 72658 h 269427"/>
              <a:gd name="connsiteX6" fmla="*/ 347241 w 381965"/>
              <a:gd name="connsiteY6" fmla="*/ 37934 h 269427"/>
              <a:gd name="connsiteX7" fmla="*/ 381965 w 381965"/>
              <a:gd name="connsiteY7" fmla="*/ 3210 h 269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965" h="269427">
                <a:moveTo>
                  <a:pt x="0" y="269427"/>
                </a:moveTo>
                <a:cubicBezTo>
                  <a:pt x="7716" y="250136"/>
                  <a:pt x="12841" y="229593"/>
                  <a:pt x="23149" y="211554"/>
                </a:cubicBezTo>
                <a:cubicBezTo>
                  <a:pt x="41235" y="179905"/>
                  <a:pt x="51254" y="191714"/>
                  <a:pt x="81023" y="176830"/>
                </a:cubicBezTo>
                <a:cubicBezTo>
                  <a:pt x="93465" y="170609"/>
                  <a:pt x="103305" y="159902"/>
                  <a:pt x="115747" y="153681"/>
                </a:cubicBezTo>
                <a:cubicBezTo>
                  <a:pt x="148071" y="137519"/>
                  <a:pt x="201632" y="134797"/>
                  <a:pt x="231494" y="130531"/>
                </a:cubicBezTo>
                <a:cubicBezTo>
                  <a:pt x="286924" y="112056"/>
                  <a:pt x="257591" y="127584"/>
                  <a:pt x="312517" y="72658"/>
                </a:cubicBezTo>
                <a:cubicBezTo>
                  <a:pt x="324092" y="61083"/>
                  <a:pt x="338161" y="51554"/>
                  <a:pt x="347241" y="37934"/>
                </a:cubicBezTo>
                <a:cubicBezTo>
                  <a:pt x="372530" y="0"/>
                  <a:pt x="356479" y="3210"/>
                  <a:pt x="381965" y="321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олилиния 75"/>
          <p:cNvSpPr/>
          <p:nvPr/>
        </p:nvSpPr>
        <p:spPr>
          <a:xfrm>
            <a:off x="7317715" y="3031472"/>
            <a:ext cx="194255" cy="219757"/>
          </a:xfrm>
          <a:custGeom>
            <a:avLst/>
            <a:gdLst>
              <a:gd name="connsiteX0" fmla="*/ 171105 w 194255"/>
              <a:gd name="connsiteY0" fmla="*/ 82118 h 219757"/>
              <a:gd name="connsiteX1" fmla="*/ 124807 w 194255"/>
              <a:gd name="connsiteY1" fmla="*/ 151566 h 219757"/>
              <a:gd name="connsiteX2" fmla="*/ 159531 w 194255"/>
              <a:gd name="connsiteY2" fmla="*/ 139991 h 219757"/>
              <a:gd name="connsiteX3" fmla="*/ 194255 w 194255"/>
              <a:gd name="connsiteY3" fmla="*/ 128417 h 219757"/>
              <a:gd name="connsiteX4" fmla="*/ 171105 w 194255"/>
              <a:gd name="connsiteY4" fmla="*/ 105267 h 219757"/>
              <a:gd name="connsiteX5" fmla="*/ 147956 w 194255"/>
              <a:gd name="connsiteY5" fmla="*/ 128417 h 219757"/>
              <a:gd name="connsiteX6" fmla="*/ 113232 w 194255"/>
              <a:gd name="connsiteY6" fmla="*/ 151566 h 219757"/>
              <a:gd name="connsiteX7" fmla="*/ 147956 w 194255"/>
              <a:gd name="connsiteY7" fmla="*/ 139991 h 219757"/>
              <a:gd name="connsiteX8" fmla="*/ 90082 w 194255"/>
              <a:gd name="connsiteY8" fmla="*/ 151566 h 219757"/>
              <a:gd name="connsiteX9" fmla="*/ 113232 w 194255"/>
              <a:gd name="connsiteY9" fmla="*/ 128417 h 219757"/>
              <a:gd name="connsiteX10" fmla="*/ 78508 w 194255"/>
              <a:gd name="connsiteY10" fmla="*/ 139991 h 219757"/>
              <a:gd name="connsiteX11" fmla="*/ 55358 w 194255"/>
              <a:gd name="connsiteY11" fmla="*/ 174715 h 219757"/>
              <a:gd name="connsiteX12" fmla="*/ 66933 w 194255"/>
              <a:gd name="connsiteY12" fmla="*/ 186290 h 219757"/>
              <a:gd name="connsiteX13" fmla="*/ 101657 w 194255"/>
              <a:gd name="connsiteY13" fmla="*/ 163141 h 219757"/>
              <a:gd name="connsiteX14" fmla="*/ 136381 w 194255"/>
              <a:gd name="connsiteY14" fmla="*/ 105267 h 219757"/>
              <a:gd name="connsiteX15" fmla="*/ 194255 w 194255"/>
              <a:gd name="connsiteY15" fmla="*/ 116842 h 219757"/>
              <a:gd name="connsiteX16" fmla="*/ 171105 w 194255"/>
              <a:gd name="connsiteY16" fmla="*/ 82118 h 219757"/>
              <a:gd name="connsiteX17" fmla="*/ 136381 w 194255"/>
              <a:gd name="connsiteY17" fmla="*/ 128417 h 219757"/>
              <a:gd name="connsiteX18" fmla="*/ 136381 w 194255"/>
              <a:gd name="connsiteY18" fmla="*/ 139991 h 2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4255" h="219757">
                <a:moveTo>
                  <a:pt x="171105" y="82118"/>
                </a:moveTo>
                <a:cubicBezTo>
                  <a:pt x="155672" y="105267"/>
                  <a:pt x="98413" y="160364"/>
                  <a:pt x="124807" y="151566"/>
                </a:cubicBezTo>
                <a:lnTo>
                  <a:pt x="159531" y="139991"/>
                </a:lnTo>
                <a:lnTo>
                  <a:pt x="194255" y="128417"/>
                </a:lnTo>
                <a:cubicBezTo>
                  <a:pt x="186538" y="120700"/>
                  <a:pt x="182018" y="105267"/>
                  <a:pt x="171105" y="105267"/>
                </a:cubicBezTo>
                <a:cubicBezTo>
                  <a:pt x="160192" y="105267"/>
                  <a:pt x="156477" y="121600"/>
                  <a:pt x="147956" y="128417"/>
                </a:cubicBezTo>
                <a:cubicBezTo>
                  <a:pt x="137093" y="137107"/>
                  <a:pt x="113232" y="137655"/>
                  <a:pt x="113232" y="151566"/>
                </a:cubicBezTo>
                <a:cubicBezTo>
                  <a:pt x="113232" y="163767"/>
                  <a:pt x="160157" y="139991"/>
                  <a:pt x="147956" y="139991"/>
                </a:cubicBezTo>
                <a:cubicBezTo>
                  <a:pt x="128283" y="139991"/>
                  <a:pt x="90082" y="151566"/>
                  <a:pt x="90082" y="151566"/>
                </a:cubicBezTo>
                <a:cubicBezTo>
                  <a:pt x="97799" y="143850"/>
                  <a:pt x="120948" y="136134"/>
                  <a:pt x="113232" y="128417"/>
                </a:cubicBezTo>
                <a:cubicBezTo>
                  <a:pt x="104605" y="119789"/>
                  <a:pt x="88035" y="132369"/>
                  <a:pt x="78508" y="139991"/>
                </a:cubicBezTo>
                <a:cubicBezTo>
                  <a:pt x="67645" y="148681"/>
                  <a:pt x="64048" y="163852"/>
                  <a:pt x="55358" y="174715"/>
                </a:cubicBezTo>
                <a:cubicBezTo>
                  <a:pt x="43131" y="189999"/>
                  <a:pt x="0" y="219757"/>
                  <a:pt x="66933" y="186290"/>
                </a:cubicBezTo>
                <a:cubicBezTo>
                  <a:pt x="79375" y="180069"/>
                  <a:pt x="90082" y="170857"/>
                  <a:pt x="101657" y="163141"/>
                </a:cubicBezTo>
                <a:cubicBezTo>
                  <a:pt x="106024" y="150040"/>
                  <a:pt x="114138" y="108445"/>
                  <a:pt x="136381" y="105267"/>
                </a:cubicBezTo>
                <a:cubicBezTo>
                  <a:pt x="155857" y="102485"/>
                  <a:pt x="174964" y="112984"/>
                  <a:pt x="194255" y="116842"/>
                </a:cubicBezTo>
                <a:cubicBezTo>
                  <a:pt x="174781" y="0"/>
                  <a:pt x="193165" y="43512"/>
                  <a:pt x="171105" y="82118"/>
                </a:cubicBezTo>
                <a:cubicBezTo>
                  <a:pt x="161534" y="98867"/>
                  <a:pt x="147956" y="112984"/>
                  <a:pt x="136381" y="128417"/>
                </a:cubicBezTo>
                <a:cubicBezTo>
                  <a:pt x="122079" y="171326"/>
                  <a:pt x="119351" y="174054"/>
                  <a:pt x="136381" y="139991"/>
                </a:cubicBezTo>
              </a:path>
            </a:pathLst>
          </a:cu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олилиния 76"/>
          <p:cNvSpPr/>
          <p:nvPr/>
        </p:nvSpPr>
        <p:spPr>
          <a:xfrm>
            <a:off x="7361499" y="3055716"/>
            <a:ext cx="190875" cy="186063"/>
          </a:xfrm>
          <a:custGeom>
            <a:avLst/>
            <a:gdLst>
              <a:gd name="connsiteX0" fmla="*/ 138896 w 190875"/>
              <a:gd name="connsiteY0" fmla="*/ 11575 h 186063"/>
              <a:gd name="connsiteX1" fmla="*/ 92597 w 190875"/>
              <a:gd name="connsiteY1" fmla="*/ 34725 h 186063"/>
              <a:gd name="connsiteX2" fmla="*/ 81023 w 190875"/>
              <a:gd name="connsiteY2" fmla="*/ 69449 h 186063"/>
              <a:gd name="connsiteX3" fmla="*/ 57873 w 190875"/>
              <a:gd name="connsiteY3" fmla="*/ 92598 h 186063"/>
              <a:gd name="connsiteX4" fmla="*/ 92597 w 190875"/>
              <a:gd name="connsiteY4" fmla="*/ 69449 h 186063"/>
              <a:gd name="connsiteX5" fmla="*/ 69448 w 190875"/>
              <a:gd name="connsiteY5" fmla="*/ 104173 h 186063"/>
              <a:gd name="connsiteX6" fmla="*/ 0 w 190875"/>
              <a:gd name="connsiteY6" fmla="*/ 150471 h 186063"/>
              <a:gd name="connsiteX7" fmla="*/ 34724 w 190875"/>
              <a:gd name="connsiteY7" fmla="*/ 162046 h 186063"/>
              <a:gd name="connsiteX8" fmla="*/ 92597 w 190875"/>
              <a:gd name="connsiteY8" fmla="*/ 150471 h 186063"/>
              <a:gd name="connsiteX9" fmla="*/ 150471 w 190875"/>
              <a:gd name="connsiteY9" fmla="*/ 69449 h 186063"/>
              <a:gd name="connsiteX10" fmla="*/ 173620 w 190875"/>
              <a:gd name="connsiteY10" fmla="*/ 23150 h 186063"/>
              <a:gd name="connsiteX11" fmla="*/ 104172 w 190875"/>
              <a:gd name="connsiteY11" fmla="*/ 69449 h 186063"/>
              <a:gd name="connsiteX12" fmla="*/ 69448 w 190875"/>
              <a:gd name="connsiteY12" fmla="*/ 92598 h 186063"/>
              <a:gd name="connsiteX13" fmla="*/ 81023 w 190875"/>
              <a:gd name="connsiteY13" fmla="*/ 46299 h 186063"/>
              <a:gd name="connsiteX14" fmla="*/ 57873 w 190875"/>
              <a:gd name="connsiteY14" fmla="*/ 127322 h 186063"/>
              <a:gd name="connsiteX15" fmla="*/ 34724 w 190875"/>
              <a:gd name="connsiteY15" fmla="*/ 173621 h 186063"/>
              <a:gd name="connsiteX16" fmla="*/ 69448 w 190875"/>
              <a:gd name="connsiteY16" fmla="*/ 150471 h 186063"/>
              <a:gd name="connsiteX17" fmla="*/ 127321 w 190875"/>
              <a:gd name="connsiteY17" fmla="*/ 92598 h 186063"/>
              <a:gd name="connsiteX18" fmla="*/ 162045 w 190875"/>
              <a:gd name="connsiteY18" fmla="*/ 34725 h 186063"/>
              <a:gd name="connsiteX19" fmla="*/ 150471 w 190875"/>
              <a:gd name="connsiteY19" fmla="*/ 0 h 186063"/>
              <a:gd name="connsiteX20" fmla="*/ 127321 w 190875"/>
              <a:gd name="connsiteY20" fmla="*/ 34725 h 186063"/>
              <a:gd name="connsiteX21" fmla="*/ 138896 w 190875"/>
              <a:gd name="connsiteY21" fmla="*/ 11575 h 186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0875" h="186063">
                <a:moveTo>
                  <a:pt x="138896" y="11575"/>
                </a:moveTo>
                <a:cubicBezTo>
                  <a:pt x="133109" y="11575"/>
                  <a:pt x="104798" y="22524"/>
                  <a:pt x="92597" y="34725"/>
                </a:cubicBezTo>
                <a:cubicBezTo>
                  <a:pt x="83970" y="43352"/>
                  <a:pt x="81023" y="69449"/>
                  <a:pt x="81023" y="69449"/>
                </a:cubicBezTo>
                <a:cubicBezTo>
                  <a:pt x="73306" y="77165"/>
                  <a:pt x="46960" y="92598"/>
                  <a:pt x="57873" y="92598"/>
                </a:cubicBezTo>
                <a:cubicBezTo>
                  <a:pt x="71784" y="92598"/>
                  <a:pt x="82760" y="59612"/>
                  <a:pt x="92597" y="69449"/>
                </a:cubicBezTo>
                <a:cubicBezTo>
                  <a:pt x="102434" y="79286"/>
                  <a:pt x="78354" y="93486"/>
                  <a:pt x="69448" y="104173"/>
                </a:cubicBezTo>
                <a:cubicBezTo>
                  <a:pt x="36101" y="144190"/>
                  <a:pt x="42797" y="136206"/>
                  <a:pt x="0" y="150471"/>
                </a:cubicBezTo>
                <a:cubicBezTo>
                  <a:pt x="11575" y="154329"/>
                  <a:pt x="22523" y="162046"/>
                  <a:pt x="34724" y="162046"/>
                </a:cubicBezTo>
                <a:cubicBezTo>
                  <a:pt x="54397" y="162046"/>
                  <a:pt x="74515" y="158221"/>
                  <a:pt x="92597" y="150471"/>
                </a:cubicBezTo>
                <a:cubicBezTo>
                  <a:pt x="113480" y="141521"/>
                  <a:pt x="147602" y="74614"/>
                  <a:pt x="150471" y="69449"/>
                </a:cubicBezTo>
                <a:cubicBezTo>
                  <a:pt x="158851" y="54366"/>
                  <a:pt x="190875" y="23150"/>
                  <a:pt x="173620" y="23150"/>
                </a:cubicBezTo>
                <a:cubicBezTo>
                  <a:pt x="145798" y="23150"/>
                  <a:pt x="127321" y="54016"/>
                  <a:pt x="104172" y="69449"/>
                </a:cubicBezTo>
                <a:lnTo>
                  <a:pt x="69448" y="92598"/>
                </a:lnTo>
                <a:cubicBezTo>
                  <a:pt x="73306" y="77165"/>
                  <a:pt x="86054" y="31207"/>
                  <a:pt x="81023" y="46299"/>
                </a:cubicBezTo>
                <a:cubicBezTo>
                  <a:pt x="72140" y="72946"/>
                  <a:pt x="67472" y="100925"/>
                  <a:pt x="57873" y="127322"/>
                </a:cubicBezTo>
                <a:cubicBezTo>
                  <a:pt x="51976" y="143538"/>
                  <a:pt x="27007" y="158188"/>
                  <a:pt x="34724" y="173621"/>
                </a:cubicBezTo>
                <a:cubicBezTo>
                  <a:pt x="40945" y="186063"/>
                  <a:pt x="58979" y="159632"/>
                  <a:pt x="69448" y="150471"/>
                </a:cubicBezTo>
                <a:cubicBezTo>
                  <a:pt x="89979" y="132506"/>
                  <a:pt x="110278" y="113901"/>
                  <a:pt x="127321" y="92598"/>
                </a:cubicBezTo>
                <a:cubicBezTo>
                  <a:pt x="141375" y="75031"/>
                  <a:pt x="162045" y="34725"/>
                  <a:pt x="162045" y="34725"/>
                </a:cubicBezTo>
                <a:cubicBezTo>
                  <a:pt x="158187" y="23150"/>
                  <a:pt x="162672" y="0"/>
                  <a:pt x="150471" y="0"/>
                </a:cubicBezTo>
                <a:cubicBezTo>
                  <a:pt x="136560" y="0"/>
                  <a:pt x="133542" y="22282"/>
                  <a:pt x="127321" y="34725"/>
                </a:cubicBezTo>
                <a:cubicBezTo>
                  <a:pt x="109647" y="70074"/>
                  <a:pt x="144683" y="11575"/>
                  <a:pt x="138896" y="11575"/>
                </a:cubicBez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Управляющая кнопка: в начало 78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360040" cy="288032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15616" y="2420888"/>
            <a:ext cx="6480720" cy="20882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03648" y="3573016"/>
            <a:ext cx="6264696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43608" y="1124744"/>
            <a:ext cx="7200799" cy="3456384"/>
          </a:xfrm>
          <a:prstGeom prst="rect">
            <a:avLst/>
          </a:prstGeom>
        </p:spPr>
        <p:txBody>
          <a:bodyPr wrap="square">
            <a:prstTxWarp prst="textDeflateBottom">
              <a:avLst>
                <a:gd name="adj" fmla="val 52680"/>
              </a:avLst>
            </a:prstTxWarp>
            <a:spAutoFit/>
          </a:bodyPr>
          <a:lstStyle/>
          <a:p>
            <a:pPr algn="ctr"/>
            <a:r>
              <a:rPr lang="ru-RU" sz="6000" i="1" dirty="0" smtClean="0"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Молодцы!</a:t>
            </a:r>
            <a:endParaRPr lang="ru-RU" sz="6000" dirty="0">
              <a:solidFill>
                <a:schemeClr val="accent4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7003"/>
          <a:stretch>
            <a:fillRect/>
          </a:stretch>
        </p:blipFill>
        <p:spPr bwMode="auto">
          <a:xfrm>
            <a:off x="3923928" y="3356992"/>
            <a:ext cx="1512168" cy="28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131840" y="1412776"/>
            <a:ext cx="51845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836712"/>
            <a:ext cx="69847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</a:rPr>
              <a:t>Ресурсы </a:t>
            </a:r>
            <a:endParaRPr lang="ru-RU" sz="4000" b="1" i="1" dirty="0" smtClean="0">
              <a:solidFill>
                <a:srgbClr val="0070C0"/>
              </a:solidFill>
            </a:endParaRPr>
          </a:p>
          <a:p>
            <a:pPr algn="ctr"/>
            <a:endParaRPr lang="ru-RU" sz="4000" b="1" i="1" dirty="0" smtClean="0">
              <a:solidFill>
                <a:srgbClr val="0070C0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yandex.ru/yandsearch?text=</a:t>
            </a:r>
            <a:r>
              <a:rPr lang="ru-RU" sz="1200" dirty="0" smtClean="0">
                <a:solidFill>
                  <a:schemeClr val="bg1"/>
                </a:solidFill>
                <a:hlinkClick r:id="rId3"/>
              </a:rPr>
              <a:t>флажок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%D1%84%D0%BB%D0%B0%D0%B6%D0%BE%D0%BA&amp;lr=51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sz="1200" dirty="0" smtClean="0">
                <a:solidFill>
                  <a:schemeClr val="bg1"/>
                </a:solidFill>
                <a:hlinkClick r:id="rId4"/>
              </a:rPr>
              <a:t>://images.yandex.ru/yandsearch?text=</a:t>
            </a:r>
            <a:r>
              <a:rPr lang="ru-RU" sz="1200" dirty="0" smtClean="0">
                <a:solidFill>
                  <a:schemeClr val="bg1"/>
                </a:solidFill>
                <a:hlinkClick r:id="rId4"/>
              </a:rPr>
              <a:t>пирамидка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endParaRPr lang="ru-RU" sz="1200" dirty="0" smtClean="0">
              <a:solidFill>
                <a:schemeClr val="bg1"/>
              </a:solidFill>
            </a:endParaRPr>
          </a:p>
          <a:p>
            <a:pPr algn="ctr"/>
            <a:endParaRPr lang="ru-RU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hlinkClick r:id="rId5"/>
              </a:rPr>
              <a:t>http://images.yandex.ru/yandsearch?p=20&amp;text=</a:t>
            </a:r>
            <a:r>
              <a:rPr lang="ru-RU" sz="1200" dirty="0" smtClean="0">
                <a:solidFill>
                  <a:schemeClr val="bg1"/>
                </a:solidFill>
                <a:hlinkClick r:id="rId5"/>
              </a:rPr>
              <a:t>елочная%20игрушка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  <a:hlinkClick r:id="rId6"/>
              </a:rPr>
              <a:t>http://images.yandex.ru/yandsearch?text=</a:t>
            </a:r>
            <a:r>
              <a:rPr lang="ru-RU" sz="1200" dirty="0" smtClean="0">
                <a:solidFill>
                  <a:schemeClr val="bg1"/>
                </a:solidFill>
                <a:hlinkClick r:id="rId6"/>
              </a:rPr>
              <a:t>рыбка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15616" y="2420888"/>
            <a:ext cx="6480720" cy="20882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03648" y="3573016"/>
            <a:ext cx="6264696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71800" y="1268760"/>
            <a:ext cx="60486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2200" dirty="0" smtClean="0">
                <a:solidFill>
                  <a:schemeClr val="bg1"/>
                </a:solidFill>
              </a:rPr>
              <a:t>Внимательно  рассмотрим  предмет  и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  представим, из  каких  простых  форм 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  и  линий  он  состоит.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</a:rPr>
              <a:t>  Проводим тонкие линии,  чтобы обозначить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   размер.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</a:rPr>
              <a:t>  Прорисовываем основную форму.</a:t>
            </a:r>
          </a:p>
          <a:p>
            <a:pPr>
              <a:buFont typeface="Wingdings" pitchFamily="2" charset="2"/>
              <a:buChar char="§"/>
            </a:pPr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</a:rPr>
              <a:t>  Добавляем  детали.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</a:rPr>
              <a:t>  Делаем точный контур предмета, удаляя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   лишние линии.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</a:rPr>
              <a:t>  Раскрашиваем готовый контур предмета.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7003"/>
          <a:stretch>
            <a:fillRect/>
          </a:stretch>
        </p:blipFill>
        <p:spPr bwMode="auto">
          <a:xfrm>
            <a:off x="827584" y="1340768"/>
            <a:ext cx="16561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308304" y="508518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115616" y="2420888"/>
            <a:ext cx="6480720" cy="20882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403648" y="3573016"/>
            <a:ext cx="6264696" cy="2088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7003"/>
          <a:stretch>
            <a:fillRect/>
          </a:stretch>
        </p:blipFill>
        <p:spPr bwMode="auto">
          <a:xfrm>
            <a:off x="827584" y="836712"/>
            <a:ext cx="165618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483768" y="1484784"/>
            <a:ext cx="1296144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4716016" y="2780928"/>
            <a:ext cx="648072" cy="1296144"/>
          </a:xfrm>
          <a:prstGeom prst="triangle">
            <a:avLst>
              <a:gd name="adj" fmla="val 50208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5976" y="5229200"/>
            <a:ext cx="864096" cy="86409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308304" y="508518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76256" y="3717032"/>
            <a:ext cx="1296144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75856" y="465313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hlinkClick r:id="rId4" action="ppaction://hlinksldjump"/>
              </a:rPr>
              <a:t>Елочная игрушка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9752" y="83671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hlinkClick r:id="rId5" action="ppaction://hlinksldjump"/>
              </a:rPr>
              <a:t>Флажок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1920" y="2132856"/>
            <a:ext cx="2664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hlinkClick r:id="rId6" action="ppaction://hlinksldjump"/>
              </a:rPr>
              <a:t>Пирамидка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2240" y="2996952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hlinkClick r:id="rId7" action="ppaction://hlinksldjump"/>
              </a:rPr>
              <a:t>Рыбка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1" name="Управляющая кнопка: в конец 20">
            <a:hlinkClick r:id="rId8" action="ppaction://hlinksldjump" highlightClick="1"/>
          </p:cNvPr>
          <p:cNvSpPr/>
          <p:nvPr/>
        </p:nvSpPr>
        <p:spPr>
          <a:xfrm>
            <a:off x="8028384" y="476672"/>
            <a:ext cx="432048" cy="288032"/>
          </a:xfrm>
          <a:prstGeom prst="actionButtonEnd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54868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Флажок </a:t>
            </a:r>
            <a:endParaRPr lang="ru-RU" sz="5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484784"/>
            <a:ext cx="5334000" cy="39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699792" y="2132856"/>
            <a:ext cx="144016" cy="3312368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132856"/>
            <a:ext cx="3888432" cy="266429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1124744"/>
            <a:ext cx="5688632" cy="331236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724128" y="1124744"/>
            <a:ext cx="1872208" cy="1656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24128" y="2780928"/>
            <a:ext cx="1872208" cy="165618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07704" y="1844824"/>
            <a:ext cx="0" cy="16561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96336" y="2060848"/>
            <a:ext cx="0" cy="11521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779912" y="1124744"/>
            <a:ext cx="144016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779912" y="4437112"/>
            <a:ext cx="136815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763688" y="2780928"/>
            <a:ext cx="5976664" cy="0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5724128" y="1124744"/>
            <a:ext cx="1872208" cy="158417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724128" y="2708920"/>
            <a:ext cx="1872208" cy="172819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07704" y="1124744"/>
            <a:ext cx="5688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907704" y="1124744"/>
            <a:ext cx="0" cy="331236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907704" y="4437112"/>
            <a:ext cx="568863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1124744"/>
            <a:ext cx="5688632" cy="3312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5076056" y="1916832"/>
            <a:ext cx="3312368" cy="172819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/>
          <p:cNvPicPr>
            <a:picLocks noChangeAspect="1" noChangeArrowheads="1"/>
          </p:cNvPicPr>
          <p:nvPr/>
        </p:nvPicPr>
        <p:blipFill>
          <a:blip r:embed="rId2" cstate="print"/>
          <a:srcRect l="16969" t="5557" r="40154" b="13364"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07704" y="1124744"/>
            <a:ext cx="5688632" cy="33123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6200000">
            <a:off x="5076056" y="1916832"/>
            <a:ext cx="3312368" cy="172819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1124744"/>
            <a:ext cx="216024" cy="4608512"/>
          </a:xfrm>
          <a:prstGeom prst="rect">
            <a:avLst/>
          </a:prstGeom>
          <a:solidFill>
            <a:srgbClr val="CC6600"/>
          </a:solidFill>
          <a:ln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в начало 7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360040" cy="288032"/>
          </a:xfrm>
          <a:prstGeom prst="actionButtonBeginning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115</Words>
  <Application>Microsoft Office PowerPoint</Application>
  <PresentationFormat>Экран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</dc:creator>
  <cp:lastModifiedBy>Ярослав</cp:lastModifiedBy>
  <cp:revision>80</cp:revision>
  <dcterms:created xsi:type="dcterms:W3CDTF">2012-08-21T16:47:51Z</dcterms:created>
  <dcterms:modified xsi:type="dcterms:W3CDTF">2012-12-17T17:15:19Z</dcterms:modified>
</cp:coreProperties>
</file>