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6AC50-2183-40D8-8D81-6FB34070718A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1EE34-0A4C-488C-BB58-0D406199F6D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6AC50-2183-40D8-8D81-6FB34070718A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1EE34-0A4C-488C-BB58-0D406199F6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6AC50-2183-40D8-8D81-6FB34070718A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1EE34-0A4C-488C-BB58-0D406199F6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6AC50-2183-40D8-8D81-6FB34070718A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1EE34-0A4C-488C-BB58-0D406199F6D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6AC50-2183-40D8-8D81-6FB34070718A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1EE34-0A4C-488C-BB58-0D406199F6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6AC50-2183-40D8-8D81-6FB34070718A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1EE34-0A4C-488C-BB58-0D406199F6D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6AC50-2183-40D8-8D81-6FB34070718A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1EE34-0A4C-488C-BB58-0D406199F6D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6AC50-2183-40D8-8D81-6FB34070718A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1EE34-0A4C-488C-BB58-0D406199F6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6AC50-2183-40D8-8D81-6FB34070718A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1EE34-0A4C-488C-BB58-0D406199F6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6AC50-2183-40D8-8D81-6FB34070718A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1EE34-0A4C-488C-BB58-0D406199F6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6AC50-2183-40D8-8D81-6FB34070718A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1EE34-0A4C-488C-BB58-0D406199F6D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9D6AC50-2183-40D8-8D81-6FB34070718A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2D1EE34-0A4C-488C-BB58-0D406199F6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1400791"/>
          </a:xfrm>
        </p:spPr>
        <p:txBody>
          <a:bodyPr>
            <a:noAutofit/>
          </a:bodyPr>
          <a:lstStyle/>
          <a:p>
            <a:r>
              <a:rPr lang="ru-RU" sz="7200" dirty="0" smtClean="0"/>
              <a:t>      Зима</a:t>
            </a:r>
            <a:endParaRPr lang="ru-RU" sz="72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052736"/>
            <a:ext cx="7175351" cy="37444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24744"/>
            <a:ext cx="6984776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972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5" y="620688"/>
            <a:ext cx="7910265" cy="4894480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/>
              <a:t>Презентацию подготовила  учитель начальных классов МБОУСОШ № 14     Краснодарского края, </a:t>
            </a:r>
            <a:r>
              <a:rPr lang="ru-RU" sz="3600" dirty="0" err="1" smtClean="0"/>
              <a:t>Тимашевского</a:t>
            </a:r>
            <a:r>
              <a:rPr lang="ru-RU" sz="3600" dirty="0" smtClean="0"/>
              <a:t> района	  </a:t>
            </a:r>
            <a:r>
              <a:rPr lang="ru-RU" sz="3600" dirty="0" err="1" smtClean="0"/>
              <a:t>Сизонова</a:t>
            </a:r>
            <a:r>
              <a:rPr lang="ru-RU" sz="3600" dirty="0" smtClean="0"/>
              <a:t>  Маргарита  Николаевна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46808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dirty="0" smtClean="0"/>
              <a:t>Тема урока: «Волшебный снеговик»</a:t>
            </a:r>
            <a:endParaRPr lang="ru-RU" sz="2800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391" y="731838"/>
            <a:ext cx="2735667" cy="3475037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1072127"/>
            <a:ext cx="3346450" cy="2794458"/>
          </a:xfrm>
        </p:spPr>
      </p:pic>
    </p:spTree>
    <p:extLst>
      <p:ext uri="{BB962C8B-B14F-4D97-AF65-F5344CB8AC3E}">
        <p14:creationId xmlns:p14="http://schemas.microsoft.com/office/powerpoint/2010/main" val="46707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 flipV="1">
            <a:off x="1793289" y="5515167"/>
            <a:ext cx="6512511" cy="457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764704"/>
            <a:ext cx="6552728" cy="5049575"/>
          </a:xfrm>
        </p:spPr>
      </p:pic>
    </p:spTree>
    <p:extLst>
      <p:ext uri="{BB962C8B-B14F-4D97-AF65-F5344CB8AC3E}">
        <p14:creationId xmlns:p14="http://schemas.microsoft.com/office/powerpoint/2010/main" val="19867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763688" y="4437112"/>
            <a:ext cx="6512511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16632"/>
            <a:ext cx="6048672" cy="6552728"/>
          </a:xfrm>
        </p:spPr>
      </p:pic>
    </p:spTree>
    <p:extLst>
      <p:ext uri="{BB962C8B-B14F-4D97-AF65-F5344CB8AC3E}">
        <p14:creationId xmlns:p14="http://schemas.microsoft.com/office/powerpoint/2010/main" val="388075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522" y="1628742"/>
            <a:ext cx="6766918" cy="4536561"/>
          </a:xfrm>
        </p:spPr>
      </p:pic>
    </p:spTree>
    <p:extLst>
      <p:ext uri="{BB962C8B-B14F-4D97-AF65-F5344CB8AC3E}">
        <p14:creationId xmlns:p14="http://schemas.microsoft.com/office/powerpoint/2010/main" val="368966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793" y="731838"/>
            <a:ext cx="4273663" cy="5865812"/>
          </a:xfrm>
        </p:spPr>
      </p:pic>
    </p:spTree>
    <p:extLst>
      <p:ext uri="{BB962C8B-B14F-4D97-AF65-F5344CB8AC3E}">
        <p14:creationId xmlns:p14="http://schemas.microsoft.com/office/powerpoint/2010/main" val="2415400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20688"/>
            <a:ext cx="7560840" cy="5544615"/>
          </a:xfrm>
        </p:spPr>
      </p:pic>
    </p:spTree>
    <p:extLst>
      <p:ext uri="{BB962C8B-B14F-4D97-AF65-F5344CB8AC3E}">
        <p14:creationId xmlns:p14="http://schemas.microsoft.com/office/powerpoint/2010/main" val="250273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075" y="731838"/>
            <a:ext cx="4273663" cy="5865812"/>
          </a:xfrm>
        </p:spPr>
      </p:pic>
    </p:spTree>
    <p:extLst>
      <p:ext uri="{BB962C8B-B14F-4D97-AF65-F5344CB8AC3E}">
        <p14:creationId xmlns:p14="http://schemas.microsoft.com/office/powerpoint/2010/main" val="318400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611560" y="1700809"/>
            <a:ext cx="7704856" cy="4233856"/>
          </a:xfrm>
        </p:spPr>
        <p:txBody>
          <a:bodyPr/>
          <a:lstStyle/>
          <a:p>
            <a:r>
              <a:rPr lang="ru-RU" dirty="0" smtClean="0"/>
              <a:t>1. Агапова И., Давыдова М. Праздники в школе. М.:Айрис-Пресс,2001.					</a:t>
            </a:r>
            <a:r>
              <a:rPr lang="ru-RU" dirty="0"/>
              <a:t> </a:t>
            </a:r>
            <a:r>
              <a:rPr lang="ru-RU" dirty="0" smtClean="0"/>
              <a:t>2.Шпикалова Т. Методическое пособие по ИЗО. М.: «Просвещение», 2000.					</a:t>
            </a:r>
            <a:r>
              <a:rPr lang="ru-RU" dirty="0"/>
              <a:t> </a:t>
            </a:r>
            <a:r>
              <a:rPr lang="ru-RU" dirty="0" smtClean="0"/>
              <a:t>3. Рисунки уч-ся 1-б класса МБОУ СОШ № 14.		</a:t>
            </a:r>
            <a:r>
              <a:rPr lang="ru-RU" dirty="0"/>
              <a:t> </a:t>
            </a:r>
            <a:r>
              <a:rPr lang="ru-RU" dirty="0" smtClean="0"/>
              <a:t>4. Рисунок «Зима» </a:t>
            </a:r>
            <a:r>
              <a:rPr lang="en-US" dirty="0"/>
              <a:t>http://malyunok.ru/tag/zima.html</a:t>
            </a:r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817581" y="404665"/>
            <a:ext cx="7175351" cy="864096"/>
          </a:xfrm>
        </p:spPr>
        <p:txBody>
          <a:bodyPr/>
          <a:lstStyle/>
          <a:p>
            <a:r>
              <a:rPr lang="ru-RU" dirty="0" smtClean="0"/>
              <a:t>Приложение: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919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42</TotalTime>
  <Words>40</Words>
  <Application>Microsoft Office PowerPoint</Application>
  <PresentationFormat>Экран (4:3)</PresentationFormat>
  <Paragraphs>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Презентация PowerPoint</vt:lpstr>
      <vt:lpstr>Тема урока: «Волшебный снеговик»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Приложение:</vt:lpstr>
      <vt:lpstr>Презентацию подготовила  учитель начальных классов МБОУСОШ № 14     Краснодарского края, Тимашевского района   Сизонова  Маргарита  Николаевна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</cp:revision>
  <dcterms:created xsi:type="dcterms:W3CDTF">2013-01-07T11:56:01Z</dcterms:created>
  <dcterms:modified xsi:type="dcterms:W3CDTF">2013-01-07T12:38:19Z</dcterms:modified>
</cp:coreProperties>
</file>