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Именованные числа.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4м</a:t>
            </a:r>
          </a:p>
          <a:p>
            <a:r>
              <a:rPr lang="ru-RU" dirty="0" smtClean="0"/>
              <a:t>5коп</a:t>
            </a:r>
          </a:p>
          <a:p>
            <a:r>
              <a:rPr lang="ru-RU" dirty="0" smtClean="0"/>
              <a:t>1</a:t>
            </a:r>
            <a:r>
              <a:rPr lang="ru-RU" sz="3600" dirty="0" smtClean="0"/>
              <a:t>оо</a:t>
            </a:r>
            <a:r>
              <a:rPr lang="ru-RU" dirty="0" smtClean="0"/>
              <a:t>км</a:t>
            </a:r>
          </a:p>
          <a:p>
            <a:r>
              <a:rPr lang="ru-RU" dirty="0" smtClean="0"/>
              <a:t>5 м</a:t>
            </a:r>
            <a:r>
              <a:rPr lang="ru-RU" sz="900" dirty="0" smtClean="0"/>
              <a:t>2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Преобразование именованных чисел.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Более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крупную </a:t>
            </a:r>
            <a:r>
              <a:rPr lang="ru-RU" dirty="0" smtClean="0"/>
              <a:t>единицу можно раздробить на более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мелкую.</a:t>
            </a:r>
          </a:p>
          <a:p>
            <a:r>
              <a:rPr lang="ru-RU" dirty="0" smtClean="0"/>
              <a:t>Например :длина стола оказалась 1м 5дм,</a:t>
            </a:r>
          </a:p>
          <a:p>
            <a:pPr>
              <a:buNone/>
            </a:pPr>
            <a:r>
              <a:rPr lang="ru-RU" dirty="0" smtClean="0"/>
              <a:t>это число выражают в дециметрах </a:t>
            </a:r>
          </a:p>
          <a:p>
            <a:pPr>
              <a:buNone/>
            </a:pPr>
            <a:r>
              <a:rPr lang="ru-RU" dirty="0" smtClean="0"/>
              <a:t>10дм +5дм= 15дм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 м крупная мера </a:t>
            </a:r>
          </a:p>
          <a:p>
            <a:pPr>
              <a:buNone/>
            </a:pPr>
            <a:r>
              <a:rPr lang="ru-RU" dirty="0" smtClean="0"/>
              <a:t>Его можно раздробить на мелкие меры:</a:t>
            </a:r>
          </a:p>
          <a:p>
            <a:pPr>
              <a:buNone/>
            </a:pPr>
            <a:r>
              <a:rPr lang="ru-RU" dirty="0" err="1" smtClean="0">
                <a:solidFill>
                  <a:srgbClr val="FFFF00"/>
                </a:solidFill>
              </a:rPr>
              <a:t>дециметр,сантиметр,миллиметр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20233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Раздробить именованное число –значит заменить крупные  меры мелкими.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38226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90000"/>
                  </a:schemeClr>
                </a:solidFill>
              </a:rPr>
              <a:t>Вычисления при раздроблении делаются устно.</a:t>
            </a:r>
          </a:p>
          <a:p>
            <a:r>
              <a:rPr lang="ru-RU" dirty="0" smtClean="0"/>
              <a:t>Необходимо запомнить отношения мер:</a:t>
            </a:r>
          </a:p>
          <a:p>
            <a:r>
              <a:rPr lang="ru-RU" dirty="0" smtClean="0"/>
              <a:t>1м=10дм</a:t>
            </a:r>
          </a:p>
          <a:p>
            <a:r>
              <a:rPr lang="ru-RU" dirty="0" smtClean="0"/>
              <a:t>1м=100см и все остальные отношения.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Где можно найти такую информацию?</a:t>
            </a:r>
          </a:p>
          <a:p>
            <a:r>
              <a:rPr lang="ru-RU" dirty="0" smtClean="0"/>
              <a:t>В учебнике, на информационной тетрадной обложке, на </a:t>
            </a:r>
            <a:r>
              <a:rPr lang="ru-RU" dirty="0" err="1" smtClean="0"/>
              <a:t>иформационных</a:t>
            </a:r>
            <a:r>
              <a:rPr lang="ru-RU" dirty="0" smtClean="0"/>
              <a:t> листах в дневнике.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735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Превратить именованное </a:t>
            </a:r>
            <a:r>
              <a:rPr lang="ru-RU" dirty="0" err="1" smtClean="0"/>
              <a:t>число-значит</a:t>
            </a:r>
            <a:r>
              <a:rPr lang="ru-RU" dirty="0" smtClean="0"/>
              <a:t> выразить его в более крупных.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1"/>
            <a:ext cx="8229600" cy="3895645"/>
          </a:xfrm>
        </p:spPr>
        <p:txBody>
          <a:bodyPr/>
          <a:lstStyle/>
          <a:p>
            <a:r>
              <a:rPr lang="ru-RU" dirty="0" smtClean="0"/>
              <a:t>Чтобы успешно выполнять преобразования с именованными числами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</a:t>
            </a:r>
            <a:r>
              <a:rPr lang="ru-RU" dirty="0" smtClean="0">
                <a:solidFill>
                  <a:srgbClr val="FF0000"/>
                </a:solidFill>
              </a:rPr>
              <a:t>адо </a:t>
            </a:r>
          </a:p>
          <a:p>
            <a:r>
              <a:rPr lang="ru-RU" dirty="0" smtClean="0"/>
              <a:t>очень хорошо запомнить меры отношений между ними.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Где искать информацию ты уже знаешь.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Успехов тебе!</a:t>
            </a:r>
            <a:endParaRPr lang="ru-RU" dirty="0"/>
          </a:p>
        </p:txBody>
      </p:sp>
      <p:pic>
        <p:nvPicPr>
          <p:cNvPr id="12" name="Содержимое 11" descr="IMAG06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2" y="1646238"/>
            <a:ext cx="6034616" cy="45259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Учитель МОУ «СОШ №31»</a:t>
            </a:r>
          </a:p>
          <a:p>
            <a:r>
              <a:rPr lang="ru-RU" dirty="0" smtClean="0"/>
              <a:t>Г. Магнитогорска</a:t>
            </a:r>
          </a:p>
          <a:p>
            <a:r>
              <a:rPr lang="ru-RU" dirty="0" err="1" smtClean="0"/>
              <a:t>Имбрякова</a:t>
            </a:r>
            <a:r>
              <a:rPr lang="ru-RU" dirty="0" smtClean="0"/>
              <a:t> Светлана Васильевна.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</TotalTime>
  <Words>151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Именованные числа.</vt:lpstr>
      <vt:lpstr>Преобразование именованных чисел.</vt:lpstr>
      <vt:lpstr>Раздробить именованное число –значит заменить крупные  меры мелкими.</vt:lpstr>
      <vt:lpstr>Превратить именованное число-значит выразить его в более крупных. </vt:lpstr>
      <vt:lpstr>Успехов тебе!</vt:lpstr>
      <vt:lpstr>Автор.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Именованные числа.</dc:title>
  <cp:lastModifiedBy>Риант</cp:lastModifiedBy>
  <cp:revision>11</cp:revision>
  <dcterms:modified xsi:type="dcterms:W3CDTF">2013-02-08T06:36:30Z</dcterms:modified>
</cp:coreProperties>
</file>