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44992-87A8-4B02-B3EE-C37AF864DF77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99C36-93C7-45FA-9D03-D1F92CE69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97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9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9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4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0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9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59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6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6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42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45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71549-DBA2-4F2E-8CB5-249DBF356990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B6EA-5027-42BF-8749-FCE60F63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1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smeha.net/s/otkrytki/gvtuVfNnCJEperb.jpg" TargetMode="External"/><Relationship Id="rId2" Type="http://schemas.openxmlformats.org/officeDocument/2006/relationships/hyperlink" Target="http://ok.ya1.ru/uploads/posts/2008-07/1215229549_25_06_2008_0967860001214409650_happy_fatherss_day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ahrettincicek.com/wp-includes/css/crazy-smiley-faces-text-565.jpg" TargetMode="External"/><Relationship Id="rId4" Type="http://schemas.openxmlformats.org/officeDocument/2006/relationships/hyperlink" Target="http://lvkr.ru/pA0Gy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02234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00B0F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GREETING</a:t>
            </a:r>
            <a:endParaRPr lang="ru-RU" sz="8000" b="1" dirty="0">
              <a:solidFill>
                <a:srgbClr val="00B0F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4653136"/>
            <a:ext cx="44942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СОШНО № 265</a:t>
            </a:r>
          </a:p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Москва</a:t>
            </a:r>
          </a:p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английского языка</a:t>
            </a:r>
          </a:p>
          <a:p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Немтинова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Людмила Сергеевна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4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0066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YOUR MOTHER?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098415"/>
            <a:ext cx="6966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IS FINE, THANKS.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teacher\Pictures\мама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181" y="1413110"/>
            <a:ext cx="2654373" cy="343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9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5446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YOUR FATHER?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5194718"/>
            <a:ext cx="66022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FINE, THANKS.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1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79649"/>
            <a:ext cx="72690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YOUR SISTER?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4503" y="5589240"/>
            <a:ext cx="69661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IS FINE, THANKS.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22040"/>
            <a:ext cx="3200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17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18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YOUR BROTHER?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3873" y="5623900"/>
            <a:ext cx="66022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FINE, THANKS.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60710"/>
            <a:ext cx="2950220" cy="4573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4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56872"/>
            <a:ext cx="7060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HOW ARE YOU? 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3738" y="5445224"/>
            <a:ext cx="8352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FINE TOO. THANK YOU.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419" y="2276872"/>
            <a:ext cx="27305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3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1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ru-RU" dirty="0" smtClean="0">
              <a:hlinkClick r:id="rId2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dirty="0">
              <a:hlinkClick r:id="rId2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dirty="0" smtClean="0">
              <a:hlinkClick r:id="rId2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Источники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dirty="0" smtClean="0">
              <a:hlinkClick r:id="rId2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://im0-tub-ru.yandex.net/i?id=b10b4669f586ab69e5af5d834d59e00c-131-144&amp;n=21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hlinkClick r:id="rId2"/>
              </a:rPr>
              <a:t>http://ok.ya1.ru/uploads/posts/2008-07/1215229549_25_06_2008_0967860001214409650_happy_fatherss_day.jpg</a:t>
            </a: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hlinkClick r:id="rId3"/>
              </a:rPr>
              <a:t>http://static.smeha.net/s/otkrytki/gvtuVfNnCJEperb.jpg</a:t>
            </a: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hlinkClick r:id="rId4"/>
              </a:rPr>
              <a:t>http://lvkr.ru/pA0Gyt.jpg</a:t>
            </a: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hlinkClick r:id="rId5"/>
              </a:rPr>
              <a:t>http://www.fahrettincicek.com/wp-includes/css/crazy-smiley-faces-text-565.jpg</a:t>
            </a: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5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GREETING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4</cp:revision>
  <dcterms:created xsi:type="dcterms:W3CDTF">2014-11-09T19:23:58Z</dcterms:created>
  <dcterms:modified xsi:type="dcterms:W3CDTF">2014-11-09T20:06:24Z</dcterms:modified>
</cp:coreProperties>
</file>