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AFF0-122A-4E6C-B8C6-4718663A700E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427FB-FF33-4BCC-AB96-53BED2C2C7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AFF0-122A-4E6C-B8C6-4718663A700E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27FB-FF33-4BCC-AB96-53BED2C2C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AFF0-122A-4E6C-B8C6-4718663A700E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27FB-FF33-4BCC-AB96-53BED2C2C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AFF0-122A-4E6C-B8C6-4718663A700E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27FB-FF33-4BCC-AB96-53BED2C2C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AFF0-122A-4E6C-B8C6-4718663A700E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27FB-FF33-4BCC-AB96-53BED2C2C74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AFF0-122A-4E6C-B8C6-4718663A700E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27FB-FF33-4BCC-AB96-53BED2C2C7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AFF0-122A-4E6C-B8C6-4718663A700E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27FB-FF33-4BCC-AB96-53BED2C2C74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AFF0-122A-4E6C-B8C6-4718663A700E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27FB-FF33-4BCC-AB96-53BED2C2C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AFF0-122A-4E6C-B8C6-4718663A700E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27FB-FF33-4BCC-AB96-53BED2C2C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AFF0-122A-4E6C-B8C6-4718663A700E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27FB-FF33-4BCC-AB96-53BED2C2C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AFF0-122A-4E6C-B8C6-4718663A700E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27FB-FF33-4BCC-AB96-53BED2C2C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70EAFF0-122A-4E6C-B8C6-4718663A700E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0427FB-FF33-4BCC-AB96-53BED2C2C74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1"/>
            <a:ext cx="7175351" cy="1224135"/>
          </a:xfrm>
        </p:spPr>
        <p:txBody>
          <a:bodyPr/>
          <a:lstStyle/>
          <a:p>
            <a:r>
              <a:rPr lang="en-US" sz="6000" dirty="0" smtClean="0"/>
              <a:t>What country is it ?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99288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0459"/>
            <a:ext cx="5832648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459635" cy="3166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3528392" cy="2383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3121152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" y="0"/>
            <a:ext cx="9142322" cy="6858000"/>
          </a:xfrm>
        </p:spPr>
      </p:pic>
    </p:spTree>
    <p:extLst>
      <p:ext uri="{BB962C8B-B14F-4D97-AF65-F5344CB8AC3E}">
        <p14:creationId xmlns:p14="http://schemas.microsoft.com/office/powerpoint/2010/main" val="8688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/>
          <a:lstStyle/>
          <a:p>
            <a:r>
              <a:rPr lang="en-US" sz="4000" dirty="0" smtClean="0"/>
              <a:t>1. Name the countries.</a:t>
            </a:r>
            <a:br>
              <a:rPr lang="en-US" sz="4000" dirty="0" smtClean="0"/>
            </a:br>
            <a:r>
              <a:rPr lang="en-US" sz="4000" dirty="0" smtClean="0"/>
              <a:t>2. Which country is bigger?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2808313" cy="28697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60848"/>
            <a:ext cx="5616624" cy="39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55576"/>
          </a:xfrm>
        </p:spPr>
        <p:txBody>
          <a:bodyPr/>
          <a:lstStyle/>
          <a:p>
            <a:r>
              <a:rPr lang="en-US" dirty="0" smtClean="0"/>
              <a:t>What country is bigger: Russia or the USA?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968552" cy="32298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09120"/>
            <a:ext cx="3575720" cy="20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/>
          <a:lstStyle/>
          <a:p>
            <a:r>
              <a:rPr lang="en-US" dirty="0" smtClean="0"/>
              <a:t>What part of Russia is it?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752528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75" y="3429000"/>
            <a:ext cx="4716016" cy="33341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8100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/>
          <a:lstStyle/>
          <a:p>
            <a:r>
              <a:rPr lang="en-US" sz="4800" dirty="0" smtClean="0"/>
              <a:t>What is Kamchatka famous for?</a:t>
            </a:r>
            <a:endParaRPr lang="ru-RU" sz="4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5688632" cy="33123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4437112"/>
            <a:ext cx="3535947" cy="2327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53136"/>
            <a:ext cx="3312368" cy="21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r>
              <a:rPr lang="en-US" dirty="0" smtClean="0"/>
              <a:t>What sea is it? What is it famous for?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628800"/>
            <a:ext cx="5688632" cy="3733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28" y="1700808"/>
            <a:ext cx="3686200" cy="3300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50312"/>
            <a:ext cx="3554356" cy="21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en-US" dirty="0" smtClean="0"/>
              <a:t>How many cities are there on the Volga?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363169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84784"/>
            <a:ext cx="4572000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87504"/>
            <a:ext cx="381642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What place in Russia  would you like to visit? Why?</a:t>
            </a:r>
            <a:endParaRPr lang="ru-RU" sz="7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8208912" cy="606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E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78</TotalTime>
  <Words>66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What country is it ?</vt:lpstr>
      <vt:lpstr>Презентация PowerPoint</vt:lpstr>
      <vt:lpstr>1. Name the countries. 2. Which country is bigger?</vt:lpstr>
      <vt:lpstr>What country is bigger: Russia or the USA?</vt:lpstr>
      <vt:lpstr>What part of Russia is it?</vt:lpstr>
      <vt:lpstr>What is Kamchatka famous for?</vt:lpstr>
      <vt:lpstr>What sea is it? What is it famous for?</vt:lpstr>
      <vt:lpstr>How many cities are there on the Volga?</vt:lpstr>
      <vt:lpstr>What place in Russia  would you like to visit? Why?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country is it ?</dc:title>
  <dc:creator>Elena</dc:creator>
  <cp:lastModifiedBy>Elena</cp:lastModifiedBy>
  <cp:revision>8</cp:revision>
  <dcterms:created xsi:type="dcterms:W3CDTF">2014-11-18T16:06:35Z</dcterms:created>
  <dcterms:modified xsi:type="dcterms:W3CDTF">2014-11-18T17:25:30Z</dcterms:modified>
</cp:coreProperties>
</file>