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7" r:id="rId8"/>
    <p:sldId id="269" r:id="rId9"/>
    <p:sldId id="268" r:id="rId10"/>
    <p:sldId id="266" r:id="rId11"/>
    <p:sldId id="261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1AE9-AEB0-47BA-8C88-37AE60D5DD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A06F-CBC0-4D34-A41B-D4EEE04E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lubs.ya.ru/4611686018427441121/replies.xml?item_no=4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 чисел</a:t>
            </a:r>
            <a:b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второго десятка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105400"/>
            <a:ext cx="7596336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учитель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Чернышова Светлана Олеговна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ВОСЕМЬ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187425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63688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339950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2916213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490888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067150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643413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219675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5795938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372200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403846" y="335699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1980109" y="335699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556371" y="335699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132634" y="335699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707309" y="335699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283571" y="335699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4859834" y="335699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5436096" y="335699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67744" y="4293096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10+8=18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89017E-6 L -0.00382 -0.283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9017E-6 L -0.00382 -0.283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89017E-6 L -0.00382 -0.283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89017E-6 L -0.00382 -0.283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89017E-6 L -0.00382 -0.283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89017E-6 L 0.00417 -0.283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00382 -0.283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89017E-6 L -0.00382 -0.283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ДЕВЯТЬ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691481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267744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844006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420269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994944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571206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5147469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723731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299994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876256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835695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411958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988220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564483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4139158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715420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5291683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5867945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6444208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051720" y="4149080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10+9=19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02312E-6 L 0.00417 -0.314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02312E-6 L -0.00381 -0.3146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2312E-6 L -0.00382 -0.314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02312E-6 L -0.00382 -0.3146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2312E-6 L -0.00364 -0.3146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02312E-6 L -0.00364 -0.3146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2312E-6 L -0.00382 -0.3146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02312E-6 L -0.00382 -0.3146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2312E-6 L -0.00798 -0.3146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ДВА</a:t>
            </a:r>
            <a:r>
              <a:rPr lang="ru-RU" dirty="0" smtClean="0"/>
              <a:t>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755377" y="213285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331640" y="213285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07902" y="213285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2484165" y="213285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058840" y="213285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3635102" y="213285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211365" y="213285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4787627" y="213285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5363890" y="213285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5940152" y="213285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971401" y="378904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1547664" y="378904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123926" y="378904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2700189" y="378904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274864" y="378904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3851126" y="378904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4427389" y="378904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5003651" y="378904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5579914" y="378904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6156176" y="378904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4437112"/>
            <a:ext cx="549381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10+10=20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создания презентации использовались следующие интернет-ресурсы: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Незнайка и его друзья - </a:t>
            </a:r>
            <a:r>
              <a:rPr lang="en-US" smtClean="0">
                <a:hlinkClick r:id="rId2"/>
              </a:rPr>
              <a:t>clubs.ya.ru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03449" y="38610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79712" y="38610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555974" y="38610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132237" y="38610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06912" y="38610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283174" y="38610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859437" y="38610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435699" y="38610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11962" y="38610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588224" y="38610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15816" y="1628800"/>
            <a:ext cx="56327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ДЦАТЬ</a:t>
            </a:r>
            <a:endParaRPr kumimoji="0" lang="ru-RU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1772816"/>
            <a:ext cx="1467068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lang="ru-RU" sz="10000" dirty="0"/>
          </a:p>
        </p:txBody>
      </p:sp>
      <p:pic>
        <p:nvPicPr>
          <p:cNvPr id="1026" name="Picture 2" descr="C:\Users\ToshibaC70AK2W\Desktop\Мои документы\Картинки\незнайки друзь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832392"/>
            <a:ext cx="3312368" cy="2025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2289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ОДИН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03449" y="2276872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79712" y="2276872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555974" y="2276872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132237" y="2276872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06912" y="2276872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283174" y="2276872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859437" y="2276872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435699" y="2276872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11962" y="2276872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588224" y="2276872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619672" y="3573016"/>
            <a:ext cx="720080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339752" y="4725144"/>
            <a:ext cx="478182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10+1=11</a:t>
            </a:r>
            <a:endParaRPr kumimoji="0" lang="ru-RU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02312E-6 L -0.00382 -0.272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12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ДВЕ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547738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124001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700263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276526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851201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427463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5003726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579988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156251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732513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619473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95736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4365104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10+2=12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1.04046E-6 L 0.00399 -0.27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1.04046E-6 L 0.00399 -0.277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ТРИ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75730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051993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628255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204518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79193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355455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931718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507980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84243" y="2306766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660505" y="2306766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619275" y="3501008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95538" y="3501008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771800" y="3501008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4365104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10+3=13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5.78035E-7 L 0.01181 -0.256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2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78035E-7 L 0.00399 -0.2561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78035E-7 L 0.00399 -0.256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ЧЕТЫРЕ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75854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052117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628379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204642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79317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355579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931842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508104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84367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660629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547068" y="3501008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23331" y="3501008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699593" y="3501008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275856" y="3501008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79712" y="4293096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10+4=14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526E-6 L 0.00399 -0.293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526E-6 L -0.00399 -0.293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526E-6 L -0.00399 -0.293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526E-6 L -0.00399 -0.2938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ПЯТЬ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03449" y="2091139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79712" y="2091139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555974" y="2091139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132237" y="2091139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06912" y="2091139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283174" y="2091139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859437" y="2091139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435699" y="2091139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11962" y="2091139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588224" y="2091139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548457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24720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700982" y="3573016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277245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851920" y="3573016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4293096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10+5=15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60116E-6 L -0.00382 -0.3042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60116E-6 L -0.00382 -0.3042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60116E-6 L -0.00382 -0.3042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0116E-6 L -0.00382 -0.3042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60116E-6 L -0.00365 -0.304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ШЕСТЬ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75656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051919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628181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204444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779119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355381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931644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507906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84169" y="2060848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660431" y="2060848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620267" y="342900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96530" y="342900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772792" y="342900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349055" y="342900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923730" y="3429000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499992" y="3429000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4221088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10+6=16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78035E-7 L -0.00382 -0.298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78035E-7 L -0.00381 -0.298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5.78035E-7 L -0.00382 -0.298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78035E-7 L -0.00382 -0.298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78035E-7 L -0.00364 -0.2980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78035E-7 L -0.00364 -0.298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СЕМЬ</a:t>
            </a:r>
            <a:r>
              <a:rPr lang="ru-RU" dirty="0" smtClean="0"/>
              <a:t>-НА-ДЦАТЬ</a:t>
            </a:r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331441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07704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483966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060229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634904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211166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787429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363691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5939954" y="2204864"/>
            <a:ext cx="792162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516216" y="2204864"/>
            <a:ext cx="792163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476052" y="371703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052315" y="371703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628577" y="371703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204840" y="371703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779515" y="371703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355777" y="3717032"/>
            <a:ext cx="792163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4932040" y="3717032"/>
            <a:ext cx="792162" cy="720725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339752" y="4365104"/>
            <a:ext cx="4852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10+7=17</a:t>
            </a:r>
            <a:endParaRPr lang="ru-RU" sz="1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77457E-6 L -0.00382 -0.3146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77457E-6 L -0.00382 -0.3146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7457E-6 L -0.00382 -0.3146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77457E-6 L -0.00382 -0.314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77457E-6 L -0.00382 -0.3146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77457E-6 L -0.00382 -0.314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457E-6 L -0.00382 -0.3146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45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Образование чисел  второго десятка</vt:lpstr>
      <vt:lpstr>Слайд 2</vt:lpstr>
      <vt:lpstr>ОДИН-НА-ДЦАТЬ</vt:lpstr>
      <vt:lpstr>ДВЕ-НА-ДЦАТЬ</vt:lpstr>
      <vt:lpstr>ТРИ-НА-ДЦАТЬ</vt:lpstr>
      <vt:lpstr>ЧЕТЫРЕ-НА-ДЦАТЬ</vt:lpstr>
      <vt:lpstr>ПЯТЬ-НА-ДЦАТЬ</vt:lpstr>
      <vt:lpstr>ШЕСТЬ-НА-ДЦАТЬ</vt:lpstr>
      <vt:lpstr>СЕМЬ-НА-ДЦАТЬ</vt:lpstr>
      <vt:lpstr>ВОСЕМЬ-НА-ДЦАТЬ</vt:lpstr>
      <vt:lpstr>ДЕВЯТЬ-НА-ДЦАТЬ</vt:lpstr>
      <vt:lpstr>ДВА-ДЦАТЬ</vt:lpstr>
      <vt:lpstr>Для создания презентации использовались следующие интернет-ресурсы: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чисел  второго десятка</dc:title>
  <dc:creator>Светик</dc:creator>
  <cp:lastModifiedBy>ToshibaC70AK2W</cp:lastModifiedBy>
  <cp:revision>46</cp:revision>
  <dcterms:created xsi:type="dcterms:W3CDTF">2012-07-11T12:02:27Z</dcterms:created>
  <dcterms:modified xsi:type="dcterms:W3CDTF">2014-03-01T05:03:03Z</dcterms:modified>
</cp:coreProperties>
</file>