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ADE9-0805-44F5-AC33-C710F9332642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9015-306F-479B-80A0-88BD5AE1B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ADE9-0805-44F5-AC33-C710F9332642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9015-306F-479B-80A0-88BD5AE1B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ADE9-0805-44F5-AC33-C710F9332642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9015-306F-479B-80A0-88BD5AE1B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ADE9-0805-44F5-AC33-C710F9332642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9015-306F-479B-80A0-88BD5AE1B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ADE9-0805-44F5-AC33-C710F9332642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9015-306F-479B-80A0-88BD5AE1B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ADE9-0805-44F5-AC33-C710F9332642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9015-306F-479B-80A0-88BD5AE1B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ADE9-0805-44F5-AC33-C710F9332642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9015-306F-479B-80A0-88BD5AE1B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ADE9-0805-44F5-AC33-C710F9332642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9015-306F-479B-80A0-88BD5AE1B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ADE9-0805-44F5-AC33-C710F9332642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9015-306F-479B-80A0-88BD5AE1B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ADE9-0805-44F5-AC33-C710F9332642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9015-306F-479B-80A0-88BD5AE1B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ADE9-0805-44F5-AC33-C710F9332642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9015-306F-479B-80A0-88BD5AE1B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ADE9-0805-44F5-AC33-C710F9332642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99015-306F-479B-80A0-88BD5AE1BA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Урок изобразительного чтения 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в 3 классе.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Иллюстрации к сказке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А.Островского «Снегурочка»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2292" name="Picture 4" descr="http://im7-tub-ru.yandex.net/i?id=340191313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28604"/>
            <a:ext cx="10191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900igr.net/datai/literatura/Ostrovskij-Snegurochka/0001-001-A.N.-Ostrovski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500042"/>
            <a:ext cx="40576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nigosklad.narod.ru/det/bd8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2391"/>
            <a:ext cx="4410080" cy="5683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900igr.net/datai/literatura/Ostrovskij-Snegurochka/0011-015-V.M.-Vasnets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01368"/>
            <a:ext cx="3971927" cy="613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900igr.net/datai/literatura/Snegurochka/0004-006-V-zimu-187980-goda-ja-snova-prochital-Snegurochku-i-tochno-prozrel-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66"/>
            <a:ext cx="4663960" cy="6086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2-tub-ru.yandex.net/i?id=125726183-6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4286280" cy="5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dreamworlds.ru/uploads/posts/2008-12/1230032535_1101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85794"/>
            <a:ext cx="61912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изобразительного чтения  в 3 классе.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Shkola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изобразительного чтения  в 3 классе.</dc:title>
  <dc:creator>Cab224</dc:creator>
  <cp:lastModifiedBy>Cab224</cp:lastModifiedBy>
  <cp:revision>2</cp:revision>
  <dcterms:created xsi:type="dcterms:W3CDTF">2012-12-26T05:04:43Z</dcterms:created>
  <dcterms:modified xsi:type="dcterms:W3CDTF">2012-12-26T05:15:35Z</dcterms:modified>
</cp:coreProperties>
</file>