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3A678A-A7FC-475C-91D7-2BF69AAC86BB}" type="datetimeFigureOut">
              <a:rPr lang="ru-RU" smtClean="0"/>
              <a:pPr/>
              <a:t>28.12.2013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C326-1423-41E8-826C-0102B6A30C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851648" cy="2561456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Тренажер по математике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Сложение и вычитание</a:t>
            </a:r>
            <a:b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в пределах 10</a:t>
            </a: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721432"/>
            <a:ext cx="7854696" cy="1136568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Выполнила учитель начальных классов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Чернышова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Светлана Олеговна</a:t>
            </a:r>
          </a:p>
          <a:p>
            <a:endParaRPr lang="ru-RU" dirty="0"/>
          </a:p>
        </p:txBody>
      </p:sp>
      <p:pic>
        <p:nvPicPr>
          <p:cNvPr id="1026" name="Picture 2" descr="C:\Users\ToshibaC70AK2W\Desktop\Мои документы\Картинки\воздушный шар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1970959" cy="23634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создания презентации использовались следующие интернет-ресурсы: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51520" y="1484784"/>
            <a:ext cx="8705056" cy="52363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Воздушный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шар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Фон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55776" y="1700808"/>
            <a:ext cx="26860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/>
              <a:t>http://</a:t>
            </a:r>
            <a:r>
              <a:rPr lang="en-US" dirty="0" smtClean="0"/>
              <a:t>fotoramochki.com</a:t>
            </a:r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195736" y="1628800"/>
            <a:ext cx="216024" cy="72008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ToshibaC70AK2W\Desktop\Мои документы\Картинки\воздушный шар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04664"/>
            <a:ext cx="2161472" cy="259191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725144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465313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37321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908720"/>
            <a:ext cx="1512168" cy="780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+ 2</a:t>
            </a:r>
            <a:endParaRPr lang="ru-RU" sz="5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43204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179E-6 L -0.22066 0.2100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10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8762E-7 L -0.22448 0.2685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2" grpId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ToshibaC70AK2W\Desktop\Мои документы\Картинки\воздушный шар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04664"/>
            <a:ext cx="2161472" cy="259191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725144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465313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37321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908720"/>
            <a:ext cx="1512168" cy="780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- 3</a:t>
            </a:r>
            <a:endParaRPr lang="ru-RU" sz="5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43204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179E-6 L -0.00018 0.283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2" grpId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ToshibaC70AK2W\Desktop\Мои документы\Картинки\воздушный шар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04664"/>
            <a:ext cx="2161472" cy="259191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725144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465313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37321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908720"/>
            <a:ext cx="1512168" cy="780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+ 4</a:t>
            </a:r>
            <a:endParaRPr lang="ru-RU" sz="5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43204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179E-6 L 0.24409 0.241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2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8762E-7 L 0.18507 0.2475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2" grpId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ToshibaC70AK2W\Desktop\Мои документы\Картинки\воздушный шар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04664"/>
            <a:ext cx="2161472" cy="259191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725144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465313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37321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908720"/>
            <a:ext cx="1512168" cy="780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- 3</a:t>
            </a:r>
            <a:endParaRPr lang="ru-RU" sz="5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43204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179E-6 L -0.00018 0.2729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2" grpId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ToshibaC70AK2W\Desktop\Мои документы\Картинки\воздушный шар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04664"/>
            <a:ext cx="2161472" cy="259191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725144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465313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37321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908720"/>
            <a:ext cx="1512168" cy="7806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- 2</a:t>
            </a:r>
            <a:endParaRPr lang="ru-RU" sz="5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43204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179E-6 L 0.22829 0.2308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115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8762E-7 L 0.17725 0.24751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2" grpId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ToshibaC70AK2W\Desktop\Мои документы\Картинки\воздушный шар 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404664"/>
            <a:ext cx="2161472" cy="259191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725144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465313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37321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908720"/>
            <a:ext cx="1512168" cy="780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+ 4</a:t>
            </a:r>
            <a:endParaRPr lang="ru-RU" sz="5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43204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62179E-6 L -0.00018 0.2729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2" grpId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ToshibaC70AK2W\Desktop\Мои документы\Картинки\воздушный шар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04664"/>
            <a:ext cx="2161472" cy="259191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725144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465313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5373216"/>
            <a:ext cx="1368152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7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908720"/>
            <a:ext cx="1512168" cy="7806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5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- 7</a:t>
            </a:r>
            <a:endParaRPr lang="ru-RU" sz="5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Управляющая кнопка: далее 12">
            <a:hlinkClick r:id="" action="ppaction://hlinkshowjump?jump=nextslide" highlightClick="1"/>
          </p:cNvPr>
          <p:cNvSpPr/>
          <p:nvPr/>
        </p:nvSpPr>
        <p:spPr>
          <a:xfrm>
            <a:off x="8532440" y="6309320"/>
            <a:ext cx="432048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043608" y="2996952"/>
            <a:ext cx="7854696" cy="11365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большего числа нельзя вычесть меньшее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oshibaC70AK2W\Desktop\Мои документы\Картинки\поля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80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Тренажер по математике «Сложение и вычитание  в пределах 10»</vt:lpstr>
      <vt:lpstr> 5 + 2</vt:lpstr>
      <vt:lpstr> 9 - 3</vt:lpstr>
      <vt:lpstr> 4 + 4</vt:lpstr>
      <vt:lpstr> 6 - 3</vt:lpstr>
      <vt:lpstr> 7 - 2</vt:lpstr>
      <vt:lpstr> 5 + 4</vt:lpstr>
      <vt:lpstr> 5 - 7</vt:lpstr>
      <vt:lpstr>Молодцы!</vt:lpstr>
      <vt:lpstr>Для создания презентации использовались следующие интернет-ресурсы: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Тренажер по математике «Сложение и вычитание  в пределах 10»</dc:title>
  <dc:creator>ToshibaC70AK2W</dc:creator>
  <cp:lastModifiedBy>ToshibaC70AK2W</cp:lastModifiedBy>
  <cp:revision>18</cp:revision>
  <dcterms:created xsi:type="dcterms:W3CDTF">2013-12-28T12:59:23Z</dcterms:created>
  <dcterms:modified xsi:type="dcterms:W3CDTF">2013-12-28T14:58:52Z</dcterms:modified>
</cp:coreProperties>
</file>