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C62F-330F-4F4E-B109-6A83751C762B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348-46BF-48C8-8BCA-6DBC19991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298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C62F-330F-4F4E-B109-6A83751C762B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348-46BF-48C8-8BCA-6DBC19991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61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C62F-330F-4F4E-B109-6A83751C762B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348-46BF-48C8-8BCA-6DBC19991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63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C62F-330F-4F4E-B109-6A83751C762B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348-46BF-48C8-8BCA-6DBC19991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4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C62F-330F-4F4E-B109-6A83751C762B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348-46BF-48C8-8BCA-6DBC19991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2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C62F-330F-4F4E-B109-6A83751C762B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348-46BF-48C8-8BCA-6DBC19991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346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C62F-330F-4F4E-B109-6A83751C762B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348-46BF-48C8-8BCA-6DBC19991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33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C62F-330F-4F4E-B109-6A83751C762B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348-46BF-48C8-8BCA-6DBC19991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43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C62F-330F-4F4E-B109-6A83751C762B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348-46BF-48C8-8BCA-6DBC19991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37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C62F-330F-4F4E-B109-6A83751C762B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348-46BF-48C8-8BCA-6DBC19991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80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DC62F-330F-4F4E-B109-6A83751C762B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E348-46BF-48C8-8BCA-6DBC19991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42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Vert">
          <a:fgClr>
            <a:srgbClr val="00B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DC62F-330F-4F4E-B109-6A83751C762B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E348-46BF-48C8-8BCA-6DBC19991B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83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.zn.ua/media/images/original/Feb2014/82710.jpg" TargetMode="External"/><Relationship Id="rId2" Type="http://schemas.openxmlformats.org/officeDocument/2006/relationships/hyperlink" Target="http://www.tc-sfera.ru/sites/default/files/field/image/7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t17.privet.ru/lr/09245b9d4bec2cf712d0863a526dee71" TargetMode="External"/><Relationship Id="rId4" Type="http://schemas.openxmlformats.org/officeDocument/2006/relationships/hyperlink" Target="http://i069.radikal.ru/1203/e5/86a4d39f2de9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2503" y="188640"/>
            <a:ext cx="36118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Seasons</a:t>
            </a:r>
            <a:endParaRPr lang="ru-RU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6370" y="1268760"/>
            <a:ext cx="84342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[ˈ</a:t>
            </a:r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siːz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(ə)</a:t>
            </a:r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nz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</a:t>
            </a:r>
            <a:r>
              <a:rPr 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ремена года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84423"/>
            <a:ext cx="360997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20072" y="3884623"/>
            <a:ext cx="37079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 учитель английского языка ГБОУ СОШНО № 265   г. Москва</a:t>
            </a:r>
          </a:p>
          <a:p>
            <a:pPr algn="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Немтинова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Людмила Сергеевна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703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62" y="43934"/>
            <a:ext cx="426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79361" y="3645024"/>
            <a:ext cx="64200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 is green</a:t>
            </a:r>
            <a:endParaRPr lang="ru-RU" sz="8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78249" y="5056186"/>
            <a:ext cx="26981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</a:t>
            </a:r>
            <a:r>
              <a:rPr lang="en-US" sz="7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sprɪŋ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334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6672"/>
            <a:ext cx="42672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47664" y="3789040"/>
            <a:ext cx="67195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7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7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72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sz="7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72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ru-RU" sz="72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4989369"/>
            <a:ext cx="328327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[ˈ</a:t>
            </a:r>
            <a:r>
              <a:rPr lang="en-US" sz="7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sʌmə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7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6896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60008" y="4619038"/>
            <a:ext cx="68409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Autumn is yellow</a:t>
            </a:r>
            <a:endParaRPr lang="ru-RU" sz="7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5517232"/>
            <a:ext cx="359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[ˈ</a:t>
            </a:r>
            <a:r>
              <a:rPr lang="en-US" sz="7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ɔːtəm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133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711" y="742581"/>
            <a:ext cx="42672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9502" y="4196987"/>
            <a:ext cx="60317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Winter is white</a:t>
            </a:r>
            <a:endParaRPr lang="ru-RU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9502" y="5390858"/>
            <a:ext cx="323780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[ˈ</a:t>
            </a:r>
            <a:r>
              <a:rPr lang="en-US" sz="7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wɪntə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714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7310" y="884425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Источники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http://kidsclever.ru/sites/default/files/zagadki-o-vremenah-goda.jpg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http://www.tc-sfera.ru/sites/default/files/field/image/7.jpg</a:t>
            </a:r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http://image.zn.ua/media/images/original/Feb2014/82710.jpg</a:t>
            </a:r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http://i069.radikal.ru/1203/e5/86a4d39f2de9.jpg</a:t>
            </a:r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http://stat17.privet.ru/lr/09245b9d4bec2cf712d0863a526dee71</a:t>
            </a:r>
            <a:endParaRPr lang="ru-RU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7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66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teacher</cp:lastModifiedBy>
  <cp:revision>3</cp:revision>
  <dcterms:created xsi:type="dcterms:W3CDTF">2014-11-24T13:33:33Z</dcterms:created>
  <dcterms:modified xsi:type="dcterms:W3CDTF">2014-11-24T14:03:05Z</dcterms:modified>
</cp:coreProperties>
</file>