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7" r:id="rId4"/>
    <p:sldId id="279" r:id="rId5"/>
    <p:sldId id="278" r:id="rId6"/>
    <p:sldId id="280" r:id="rId7"/>
    <p:sldId id="281" r:id="rId8"/>
    <p:sldId id="262" r:id="rId9"/>
    <p:sldId id="263" r:id="rId10"/>
    <p:sldId id="266" r:id="rId11"/>
    <p:sldId id="267" r:id="rId12"/>
    <p:sldId id="276" r:id="rId13"/>
    <p:sldId id="273" r:id="rId14"/>
    <p:sldId id="269" r:id="rId15"/>
    <p:sldId id="268" r:id="rId16"/>
    <p:sldId id="271" r:id="rId17"/>
    <p:sldId id="270" r:id="rId18"/>
    <p:sldId id="260" r:id="rId19"/>
    <p:sldId id="261" r:id="rId20"/>
    <p:sldId id="282" r:id="rId21"/>
    <p:sldId id="258" r:id="rId22"/>
    <p:sldId id="259" r:id="rId23"/>
    <p:sldId id="264" r:id="rId24"/>
    <p:sldId id="265" r:id="rId25"/>
    <p:sldId id="274" r:id="rId26"/>
    <p:sldId id="275" r:id="rId27"/>
    <p:sldId id="2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50A19-BD61-4EFB-8572-D37F5532D8C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9.xml"/><Relationship Id="rId7" Type="http://schemas.openxmlformats.org/officeDocument/2006/relationships/slide" Target="slide1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slide" Target="slide3.xml"/><Relationship Id="rId4" Type="http://schemas.openxmlformats.org/officeDocument/2006/relationships/slide" Target="slide13.xml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fotoramochki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ages.yandex.ru/yandsearch?p=1&amp;text=%D0%BA%D0%B0%D1%80%D1%82%D0%B8%D0%BD%D0%BA%D0%B0%20%D0%BA%D0%BE%D0%B7%D0%B0%20%D1%81%20%D0%BA%D0%BE%D0%B7%D0%BB%D1%8F%D1%82%D0%B0%D0%BC%D0%B8%20%D0%BD%D0%B0%20%D0%BF%D1%80%D0%BE%D0%B7%D1%80%D0%B0%D1%87%D0%BD%D0%BE%D0%BC%20%D1%84%D0%BE%D0%BD%D0%B5&amp;fp=1&amp;pos=35&amp;uinfo=ww-1583-wh-782-fw-1358-fh-576-pd-1&amp;rpt=simage&amp;img_url=http://img-fotki.yandex.ru/get/5904/svetlera.188/0_56e90_b963d8e2_XS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ages.yandex.ru/yandsearch?p=1&amp;text=%D0%BA%D0%B0%D1%80%D1%82%D0%B8%D0%BD%D0%BA%D0%B0%20%D0%BA%D0%BE%D0%B7%D0%B0%20%D1%81%20%D0%BA%D0%BE%D0%B7%D0%BB%D1%8F%D1%82%D0%B0%D0%BC%D0%B8%20%D0%BD%D0%B0%20%D0%BF%D1%80%D0%BE%D0%B7%D1%80%D0%B0%D1%87%D0%BD%D0%BE%D0%BC%20%D1%84%D0%BE%D0%BD%D0%B5&amp;fp=1&amp;pos=35&amp;uinfo=ww-1583-wh-782-fw-1358-fh-576-pd-1&amp;rpt=simage&amp;img_url=http://img-fotki.yandex.ru/get/5904/svetlera.188/0_56e90_b963d8e2_XS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Математика. </a:t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Устный счет.</a:t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912768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Подготовила учитель начальных классов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Чернышова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Светлана Олеговна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Математические цепочки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32440" y="188640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971600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339752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3563888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4788024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5940152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7092280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323528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4" name="Овал 53"/>
          <p:cNvSpPr/>
          <p:nvPr/>
        </p:nvSpPr>
        <p:spPr>
          <a:xfrm>
            <a:off x="1619672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915816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211960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436096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660232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884368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619672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1043608" y="1484784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3563888" y="1412776"/>
            <a:ext cx="936104" cy="108012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</a:t>
            </a: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2339752" y="1484784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6084168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-8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7164288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+6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4860032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+5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1043608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2411760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3635896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4860032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6012160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7164288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95536" y="4437112"/>
            <a:ext cx="9144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2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1691680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2987824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4283968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508104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732240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7956376" y="4437112"/>
            <a:ext cx="9144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436096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8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4211960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3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2915816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6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6660232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0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956376" y="2276872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3" name="Овал 92"/>
          <p:cNvSpPr/>
          <p:nvPr/>
        </p:nvSpPr>
        <p:spPr>
          <a:xfrm>
            <a:off x="1691680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1115616" y="3717032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5" name="Заголовок 1"/>
          <p:cNvSpPr txBox="1">
            <a:spLocks/>
          </p:cNvSpPr>
          <p:nvPr/>
        </p:nvSpPr>
        <p:spPr>
          <a:xfrm>
            <a:off x="2339752" y="3789040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-4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6" name="Заголовок 1"/>
          <p:cNvSpPr txBox="1">
            <a:spLocks/>
          </p:cNvSpPr>
          <p:nvPr/>
        </p:nvSpPr>
        <p:spPr>
          <a:xfrm>
            <a:off x="3707904" y="3789040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+7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7" name="Заголовок 1"/>
          <p:cNvSpPr txBox="1">
            <a:spLocks/>
          </p:cNvSpPr>
          <p:nvPr/>
        </p:nvSpPr>
        <p:spPr>
          <a:xfrm>
            <a:off x="6156176" y="3789040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8" name="Заголовок 1"/>
          <p:cNvSpPr txBox="1">
            <a:spLocks/>
          </p:cNvSpPr>
          <p:nvPr/>
        </p:nvSpPr>
        <p:spPr>
          <a:xfrm>
            <a:off x="4932040" y="3789040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-3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9" name="Заголовок 1"/>
          <p:cNvSpPr txBox="1">
            <a:spLocks/>
          </p:cNvSpPr>
          <p:nvPr/>
        </p:nvSpPr>
        <p:spPr>
          <a:xfrm>
            <a:off x="7380312" y="3717032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+4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6804248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3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508104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5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4283968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8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2987824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8028384" y="4509120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Игра – соревнование «Лесенка»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5400000">
            <a:off x="636712" y="5564088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4"/>
          <p:cNvSpPr/>
          <p:nvPr/>
        </p:nvSpPr>
        <p:spPr>
          <a:xfrm rot="5400000">
            <a:off x="2508920" y="3835896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5400000">
            <a:off x="1572816" y="4699992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Фигура, имеющая форму буквы L 6"/>
          <p:cNvSpPr/>
          <p:nvPr/>
        </p:nvSpPr>
        <p:spPr>
          <a:xfrm rot="16200000" flipH="1">
            <a:off x="7621488" y="5564088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/>
          <p:cNvSpPr/>
          <p:nvPr/>
        </p:nvSpPr>
        <p:spPr>
          <a:xfrm rot="16200000" flipH="1">
            <a:off x="5749280" y="3835896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16200000" flipH="1">
            <a:off x="6685384" y="4699992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/>
          <p:cNvSpPr/>
          <p:nvPr/>
        </p:nvSpPr>
        <p:spPr>
          <a:xfrm rot="5400000">
            <a:off x="3445024" y="2971800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6200000" flipH="1">
            <a:off x="4813176" y="2971800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23928" y="3645024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7-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28184" y="5229200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292080" y="4365104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308304" y="6065912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9-1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55776" y="4365104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619672" y="5229200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4-2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5576" y="6065912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2+1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23528" y="486916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3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331640" y="4005064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Овал 21"/>
          <p:cNvSpPr/>
          <p:nvPr/>
        </p:nvSpPr>
        <p:spPr>
          <a:xfrm>
            <a:off x="6876256" y="4005064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12360" y="486916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8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139952" y="2276872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5" name="Овал 24"/>
          <p:cNvSpPr/>
          <p:nvPr/>
        </p:nvSpPr>
        <p:spPr>
          <a:xfrm>
            <a:off x="5940152" y="3140968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6" name="Овал 25"/>
          <p:cNvSpPr/>
          <p:nvPr/>
        </p:nvSpPr>
        <p:spPr>
          <a:xfrm>
            <a:off x="2267744" y="3140968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7" name="Управляющая кнопка: домой 26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Игра – соревнование «Лесенка»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5400000">
            <a:off x="636712" y="5564088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4"/>
          <p:cNvSpPr/>
          <p:nvPr/>
        </p:nvSpPr>
        <p:spPr>
          <a:xfrm rot="5400000">
            <a:off x="2508920" y="3835896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5400000">
            <a:off x="1572816" y="4699992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Фигура, имеющая форму буквы L 6"/>
          <p:cNvSpPr/>
          <p:nvPr/>
        </p:nvSpPr>
        <p:spPr>
          <a:xfrm rot="16200000" flipH="1">
            <a:off x="7621488" y="5564088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/>
          <p:cNvSpPr/>
          <p:nvPr/>
        </p:nvSpPr>
        <p:spPr>
          <a:xfrm rot="16200000" flipH="1">
            <a:off x="5749280" y="3835896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16200000" flipH="1">
            <a:off x="6685384" y="4699992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/>
          <p:cNvSpPr/>
          <p:nvPr/>
        </p:nvSpPr>
        <p:spPr>
          <a:xfrm rot="5400000">
            <a:off x="3445024" y="2971800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6200000" flipH="1">
            <a:off x="4813176" y="2971800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23928" y="3645024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11</a:t>
            </a:r>
            <a:r>
              <a:rPr lang="ru-RU" sz="4100" b="1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+3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28184" y="5229200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18-3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292080" y="4365104"/>
            <a:ext cx="1296144" cy="792088"/>
          </a:xfrm>
          <a:prstGeom prst="rect">
            <a:avLst/>
          </a:prstGeom>
        </p:spPr>
        <p:txBody>
          <a:bodyPr vert="horz" anchor="ctr">
            <a:normAutofit fontScale="8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13-10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308304" y="6065912"/>
            <a:ext cx="1296144" cy="792088"/>
          </a:xfrm>
          <a:prstGeom prst="rect">
            <a:avLst/>
          </a:prstGeom>
        </p:spPr>
        <p:txBody>
          <a:bodyPr vert="horz" anchor="ctr">
            <a:normAutofit fontScale="8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16-10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55776" y="4365104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16-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619672" y="5229200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17+2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5576" y="6065912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15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23528" y="486916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16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331640" y="4005064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19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876256" y="4005064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12360" y="486916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6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139952" y="2276872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14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940152" y="3140968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3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267744" y="3140968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14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7" name="Управляющая кнопка: домой 26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«Собери букет»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ToshibaC70AK2W\Desktop\Мои документы\Картинки\цветок ромаш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1608826" cy="1584176"/>
          </a:xfrm>
          <a:prstGeom prst="rect">
            <a:avLst/>
          </a:prstGeom>
          <a:noFill/>
        </p:spPr>
      </p:pic>
      <p:sp>
        <p:nvSpPr>
          <p:cNvPr id="5" name="Блок-схема: магнитный диск 4"/>
          <p:cNvSpPr/>
          <p:nvPr/>
        </p:nvSpPr>
        <p:spPr>
          <a:xfrm>
            <a:off x="1547664" y="4725144"/>
            <a:ext cx="1224136" cy="183678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</a:rPr>
              <a:t>15</a:t>
            </a:r>
            <a:endParaRPr lang="ru-RU" sz="6000" i="1" dirty="0">
              <a:solidFill>
                <a:schemeClr val="bg1"/>
              </a:solidFill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6372200" y="4797152"/>
            <a:ext cx="1224136" cy="183678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</a:rPr>
              <a:t>16</a:t>
            </a:r>
            <a:endParaRPr lang="ru-RU" sz="6000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ToshibaC70AK2W\Desktop\Мои документы\Картинки\цветок ромаш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1608826" cy="1584176"/>
          </a:xfrm>
          <a:prstGeom prst="rect">
            <a:avLst/>
          </a:prstGeom>
          <a:noFill/>
        </p:spPr>
      </p:pic>
      <p:pic>
        <p:nvPicPr>
          <p:cNvPr id="8" name="Picture 2" descr="C:\Users\ToshibaC70AK2W\Desktop\Мои документы\Картинки\цветок ромаш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420888"/>
            <a:ext cx="1608826" cy="1584176"/>
          </a:xfrm>
          <a:prstGeom prst="rect">
            <a:avLst/>
          </a:prstGeom>
          <a:noFill/>
        </p:spPr>
      </p:pic>
      <p:pic>
        <p:nvPicPr>
          <p:cNvPr id="9" name="Picture 2" descr="C:\Users\ToshibaC70AK2W\Desktop\Мои документы\Картинки\цветок ромаш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80728"/>
            <a:ext cx="1608826" cy="1584176"/>
          </a:xfrm>
          <a:prstGeom prst="rect">
            <a:avLst/>
          </a:prstGeom>
          <a:noFill/>
        </p:spPr>
      </p:pic>
      <p:pic>
        <p:nvPicPr>
          <p:cNvPr id="10" name="Picture 2" descr="C:\Users\ToshibaC70AK2W\Desktop\Мои документы\Картинки\цветок ромаш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980728"/>
            <a:ext cx="1608826" cy="1584176"/>
          </a:xfrm>
          <a:prstGeom prst="rect">
            <a:avLst/>
          </a:prstGeom>
          <a:noFill/>
        </p:spPr>
      </p:pic>
      <p:pic>
        <p:nvPicPr>
          <p:cNvPr id="11" name="Picture 2" descr="C:\Users\ToshibaC70AK2W\Desktop\Мои документы\Картинки\цветок ромаш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52736"/>
            <a:ext cx="1608826" cy="1584176"/>
          </a:xfrm>
          <a:prstGeom prst="rect">
            <a:avLst/>
          </a:prstGeom>
          <a:noFill/>
        </p:spPr>
      </p:pic>
      <p:pic>
        <p:nvPicPr>
          <p:cNvPr id="12" name="Picture 2" descr="C:\Users\ToshibaC70AK2W\Desktop\Мои документы\Картинки\цветок ромаш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052736"/>
            <a:ext cx="1608826" cy="1584176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1268760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10+6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067944" y="1340768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13+1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411760" y="1340768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13+3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75656" y="2780928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14+2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516216" y="2780928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11+4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24328" y="1484784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14+1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796136" y="1412776"/>
            <a:ext cx="1296144" cy="79208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10+5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9362E-6 L 0.65226 0.209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7345E-6 L 0.63663 0.33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7558E-6 L 0.34514 0.419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65495E-6 L -0.57622 0.3880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65495E-6 L -0.5526 0.36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9362E-6 L -0.54462 0.136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335688" y="5013176"/>
            <a:ext cx="2808312" cy="16561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0" y="5085184"/>
            <a:ext cx="280831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88640"/>
            <a:ext cx="8229600" cy="352839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Игровое упражнение </a:t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«Помогите цыплятам»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У двух уток, двух соседок,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Вышла ссора из-за деток: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лужайке утром этим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Перепутались все дети.</a:t>
            </a:r>
            <a:endParaRPr kumimoji="0" lang="ru-RU" sz="2500" b="1" i="1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ToshibaC70AK2W\Desktop\Мои документы\Картинки\01 (2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861048"/>
            <a:ext cx="2146976" cy="1908497"/>
          </a:xfrm>
          <a:prstGeom prst="rect">
            <a:avLst/>
          </a:prstGeom>
          <a:noFill/>
        </p:spPr>
      </p:pic>
      <p:pic>
        <p:nvPicPr>
          <p:cNvPr id="8" name="Picture 2" descr="C:\Users\ToshibaC70AK2W\Desktop\Мои документы\Картинки\01 (2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4005064"/>
            <a:ext cx="2146976" cy="190849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452320" y="571500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571500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44408" y="188640"/>
            <a:ext cx="28803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6335688" y="5013176"/>
            <a:ext cx="2808312" cy="16561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0" y="5085184"/>
            <a:ext cx="280831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Игровое упражнение </a:t>
            </a:r>
            <a:br>
              <a:rPr lang="ru-RU" dirty="0" smtClean="0"/>
            </a:br>
            <a:r>
              <a:rPr lang="ru-RU" dirty="0" smtClean="0"/>
              <a:t>«Помогите цыплятам»</a:t>
            </a:r>
            <a:endParaRPr lang="ru-RU" dirty="0"/>
          </a:p>
        </p:txBody>
      </p:sp>
      <p:pic>
        <p:nvPicPr>
          <p:cNvPr id="1026" name="Picture 2" descr="C:\Users\ToshibaC70AK2W\Desktop\Мои документы\Картинки\01 (2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861048"/>
            <a:ext cx="2146976" cy="1908497"/>
          </a:xfrm>
          <a:prstGeom prst="rect">
            <a:avLst/>
          </a:prstGeom>
          <a:noFill/>
        </p:spPr>
      </p:pic>
      <p:pic>
        <p:nvPicPr>
          <p:cNvPr id="5" name="Picture 2" descr="C:\Users\ToshibaC70AK2W\Desktop\Мои документы\Картинки\01 (2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4005064"/>
            <a:ext cx="2146976" cy="190849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452320" y="571500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9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5715000"/>
            <a:ext cx="899592" cy="1143000"/>
          </a:xfrm>
          <a:prstGeom prst="rect">
            <a:avLst/>
          </a:prstGeom>
        </p:spPr>
        <p:txBody>
          <a:bodyPr vert="horz"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10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63688" y="1844824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5+5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139952" y="4869160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7+3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95936" y="3717032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4+3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627784" y="2852936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5+4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11560" y="2780928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8+2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220072" y="2852936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9+1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308304" y="2852936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6+4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779912" y="1844824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7+2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00192" y="1844824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6+3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9334E-6 L -0.12604 0.466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51434E-6 L -0.38594 0.015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4255E-6 L -0.50399 0.309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4255E-6 L -0.7401 0.309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4255E-6 L 0.48038 0.3408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9334E-6 L 0.35434 0.487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9334E-6 L 0.07882 0.4983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Игровое упражнение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«Зайки на лужайке»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00200"/>
            <a:ext cx="5112568" cy="47091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Крошки-зайки на лужайке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Тёплым солнечным деньком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Собирали землянику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несли корзины в дом.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Но зайчишки-шалунишки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Не подумали о том,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Что корзиночки у мамы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Все с каким-то номерком.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Что же делать? А всё просто!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Номерок-помощник вам: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Столько ягодок положим,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Сколько он покажет вам!</a:t>
            </a:r>
          </a:p>
          <a:p>
            <a:pPr algn="ctr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ToshibaC70AK2W\Desktop\Мои документы\Картинки\зай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71737"/>
            <a:ext cx="2304256" cy="2986263"/>
          </a:xfrm>
          <a:prstGeom prst="rect">
            <a:avLst/>
          </a:prstGeom>
          <a:noFill/>
        </p:spPr>
      </p:pic>
      <p:pic>
        <p:nvPicPr>
          <p:cNvPr id="5" name="Picture 3" descr="C:\Users\ToshibaC70AK2W\Desktop\Мои документы\Картинки\зай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39744" y="692696"/>
            <a:ext cx="2304256" cy="2986263"/>
          </a:xfrm>
          <a:prstGeom prst="rect">
            <a:avLst/>
          </a:prstGeom>
          <a:noFill/>
        </p:spPr>
      </p:pic>
      <p:pic>
        <p:nvPicPr>
          <p:cNvPr id="6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1017022" cy="1007517"/>
          </a:xfrm>
          <a:prstGeom prst="rect">
            <a:avLst/>
          </a:prstGeom>
          <a:noFill/>
        </p:spPr>
      </p:pic>
      <p:pic>
        <p:nvPicPr>
          <p:cNvPr id="7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1017022" cy="1007517"/>
          </a:xfrm>
          <a:prstGeom prst="rect">
            <a:avLst/>
          </a:prstGeom>
          <a:noFill/>
        </p:spPr>
      </p:pic>
      <p:pic>
        <p:nvPicPr>
          <p:cNvPr id="8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789040"/>
            <a:ext cx="1017022" cy="1007517"/>
          </a:xfrm>
          <a:prstGeom prst="rect">
            <a:avLst/>
          </a:prstGeom>
          <a:noFill/>
        </p:spPr>
      </p:pic>
      <p:pic>
        <p:nvPicPr>
          <p:cNvPr id="9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229200"/>
            <a:ext cx="1017022" cy="1007517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44408" y="188640"/>
            <a:ext cx="28803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1224136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7+1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ToshibaC70AK2W\Desktop\Мои документы\Картинки\клубни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1017022" cy="1007517"/>
          </a:xfrm>
          <a:prstGeom prst="rect">
            <a:avLst/>
          </a:prstGeom>
          <a:noFill/>
        </p:spPr>
      </p:pic>
      <p:pic>
        <p:nvPicPr>
          <p:cNvPr id="2051" name="Picture 3" descr="C:\Users\ToshibaC70AK2W\Desktop\Мои документы\Картинки\зай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71737"/>
            <a:ext cx="2304256" cy="2986263"/>
          </a:xfrm>
          <a:prstGeom prst="rect">
            <a:avLst/>
          </a:prstGeom>
          <a:noFill/>
        </p:spPr>
      </p:pic>
      <p:pic>
        <p:nvPicPr>
          <p:cNvPr id="6" name="Picture 3" descr="C:\Users\ToshibaC70AK2W\Desktop\Мои документы\Картинки\зай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9744" y="188640"/>
            <a:ext cx="2304256" cy="2986263"/>
          </a:xfrm>
          <a:prstGeom prst="rect">
            <a:avLst/>
          </a:prstGeom>
          <a:noFill/>
        </p:spPr>
      </p:pic>
      <p:pic>
        <p:nvPicPr>
          <p:cNvPr id="2052" name="Picture 4" descr="C:\Users\ToshibaC70AK2W\Desktop\Мои документы\Картинки\корзи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284984"/>
            <a:ext cx="1783982" cy="1584176"/>
          </a:xfrm>
          <a:prstGeom prst="rect">
            <a:avLst/>
          </a:prstGeom>
          <a:noFill/>
        </p:spPr>
      </p:pic>
      <p:pic>
        <p:nvPicPr>
          <p:cNvPr id="2053" name="Picture 5" descr="C:\Users\ToshibaC70AK2W\Desktop\Мои документы\Картинки\корзи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157192"/>
            <a:ext cx="1599580" cy="1420427"/>
          </a:xfrm>
          <a:prstGeom prst="rect">
            <a:avLst/>
          </a:prstGeom>
          <a:noFill/>
        </p:spPr>
      </p:pic>
      <p:pic>
        <p:nvPicPr>
          <p:cNvPr id="9" name="Picture 5" descr="C:\Users\ToshibaC70AK2W\Desktop\Мои документы\Картинки\корзи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132856"/>
            <a:ext cx="1599580" cy="142042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3968" y="4365104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99695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9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6021288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3528" y="1052736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7+2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017022" cy="1007517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051720" y="980728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5+3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632"/>
            <a:ext cx="1017022" cy="1007517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707904" y="1052736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10-1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1017022" cy="1007517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843808" y="2708920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10-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16832"/>
            <a:ext cx="1017022" cy="1007517"/>
          </a:xfrm>
          <a:prstGeom prst="rect">
            <a:avLst/>
          </a:prstGeom>
          <a:noFill/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4716016" y="5949280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7+0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085184"/>
            <a:ext cx="1017022" cy="1007517"/>
          </a:xfrm>
          <a:prstGeom prst="rect">
            <a:avLst/>
          </a:prstGeom>
          <a:noFill/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6228184" y="5877272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6+4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013176"/>
            <a:ext cx="1017022" cy="1007517"/>
          </a:xfrm>
          <a:prstGeom prst="rect">
            <a:avLst/>
          </a:prstGeom>
          <a:noFill/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7668344" y="5949280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6+3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085184"/>
            <a:ext cx="1017022" cy="1007517"/>
          </a:xfrm>
          <a:prstGeom prst="rect">
            <a:avLst/>
          </a:prstGeom>
          <a:noFill/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1907704" y="4149080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7+3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1017022" cy="1007517"/>
          </a:xfrm>
          <a:prstGeom prst="rect">
            <a:avLst/>
          </a:prstGeom>
          <a:noFill/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5292080" y="1052736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5+4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1017022" cy="1007517"/>
          </a:xfrm>
          <a:prstGeom prst="rect">
            <a:avLst/>
          </a:prstGeom>
          <a:noFill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7020272" y="4293096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4+4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429000"/>
            <a:ext cx="1017022" cy="1007517"/>
          </a:xfrm>
          <a:prstGeom prst="rect">
            <a:avLst/>
          </a:prstGeom>
          <a:noFill/>
        </p:spPr>
      </p:pic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6244E-6 L 0.59028 0.30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6457E-6 L 0.02309 0.745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6244E-6 L 0.20434 0.283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6244E-6 L 0.03889 0.2937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3386E-6 L -0.06354 0.472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88529E-6 L 0.22014 0.0212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5458E-6 L -0.22882 -0.419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2405E-6 L -0.27604 -0.2201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86309E-7 L -0.50451 0.2518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3386E-6 L 0.15695 0.4722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6228184" y="486916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796136" y="386104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292080" y="2852936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619672" y="371703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411760" y="278092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Состав числа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3131840" y="1340768"/>
            <a:ext cx="2376264" cy="1440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4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Дуга 4"/>
          <p:cNvSpPr/>
          <p:nvPr/>
        </p:nvSpPr>
        <p:spPr>
          <a:xfrm rot="6071490">
            <a:off x="2500369" y="1516729"/>
            <a:ext cx="1850504" cy="1994520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6071490">
            <a:off x="1179208" y="1266171"/>
            <a:ext cx="2989042" cy="3466093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6071490">
            <a:off x="425799" y="1643420"/>
            <a:ext cx="3667260" cy="424893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5528510" flipH="1">
            <a:off x="4444586" y="1516731"/>
            <a:ext cx="1850504" cy="1994520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5528510" flipH="1">
            <a:off x="4563584" y="1266171"/>
            <a:ext cx="2989042" cy="3466093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5528510" flipH="1">
            <a:off x="4530256" y="1571413"/>
            <a:ext cx="3667260" cy="424893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11760" y="278092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1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619672" y="371703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>
          <a:xfrm>
            <a:off x="5364088" y="2852936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Овал 14"/>
          <p:cNvSpPr/>
          <p:nvPr/>
        </p:nvSpPr>
        <p:spPr>
          <a:xfrm>
            <a:off x="5868144" y="3861048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6300192" y="486916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1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115616" y="479715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15616" y="479715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6228184" y="486916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796136" y="386104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292080" y="2852936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092280" y="594360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411760" y="278092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Состав числа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3131840" y="1340768"/>
            <a:ext cx="2376264" cy="1440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Дуга 4"/>
          <p:cNvSpPr/>
          <p:nvPr/>
        </p:nvSpPr>
        <p:spPr>
          <a:xfrm rot="6071490">
            <a:off x="2500369" y="1516729"/>
            <a:ext cx="1850504" cy="1994520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6071490">
            <a:off x="1179208" y="1266171"/>
            <a:ext cx="2989042" cy="3466093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6071490">
            <a:off x="425799" y="1643420"/>
            <a:ext cx="3667260" cy="424893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5528510" flipH="1">
            <a:off x="4444586" y="1516731"/>
            <a:ext cx="1850504" cy="1994520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5528510" flipH="1">
            <a:off x="4563584" y="1266171"/>
            <a:ext cx="2989042" cy="3466093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5528510" flipH="1">
            <a:off x="4530256" y="1571413"/>
            <a:ext cx="3667260" cy="424893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11760" y="278092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1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835696" y="378904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>
          <a:xfrm>
            <a:off x="5364088" y="2852936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4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868144" y="3861048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3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00192" y="486916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1115616" y="486916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Дуга 21"/>
          <p:cNvSpPr/>
          <p:nvPr/>
        </p:nvSpPr>
        <p:spPr>
          <a:xfrm rot="6071490">
            <a:off x="-951356" y="1234998"/>
            <a:ext cx="4117313" cy="650881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5528510" flipH="1">
            <a:off x="5457356" y="1241569"/>
            <a:ext cx="4117313" cy="650881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5536" y="594360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4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164288" y="59436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1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 числа </a:t>
            </a:r>
          </a:p>
          <a:p>
            <a:r>
              <a:rPr lang="ru-RU" dirty="0" smtClean="0"/>
              <a:t>Игра «Молчанка»</a:t>
            </a:r>
          </a:p>
          <a:p>
            <a:r>
              <a:rPr lang="ru-RU" dirty="0" smtClean="0"/>
              <a:t>Математическая цепочка </a:t>
            </a:r>
          </a:p>
          <a:p>
            <a:r>
              <a:rPr lang="ru-RU" dirty="0" smtClean="0"/>
              <a:t>Игра «Собери букет»</a:t>
            </a:r>
          </a:p>
          <a:p>
            <a:r>
              <a:rPr lang="ru-RU" dirty="0" smtClean="0"/>
              <a:t>Игра-соревнование «Лесенка»</a:t>
            </a:r>
          </a:p>
          <a:p>
            <a:r>
              <a:rPr lang="ru-RU" dirty="0" smtClean="0"/>
              <a:t>Игровое упражнение «Помогите цыплятам»</a:t>
            </a:r>
          </a:p>
          <a:p>
            <a:r>
              <a:rPr lang="ru-RU" dirty="0" smtClean="0"/>
              <a:t>Игровое упражнение «Зайки на лужайке»</a:t>
            </a:r>
          </a:p>
          <a:p>
            <a:r>
              <a:rPr lang="ru-RU" dirty="0" smtClean="0"/>
              <a:t>Поставь числа в порядке </a:t>
            </a:r>
            <a:r>
              <a:rPr lang="ru-RU" dirty="0" smtClean="0"/>
              <a:t>возрастания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Счет</a:t>
            </a:r>
            <a:endParaRPr lang="ru-RU" dirty="0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0" y="1700808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0" y="2708920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0" y="3212976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5" action="ppaction://hlinksldjump" highlightClick="1"/>
          </p:cNvPr>
          <p:cNvSpPr/>
          <p:nvPr/>
        </p:nvSpPr>
        <p:spPr>
          <a:xfrm>
            <a:off x="0" y="3789040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6" action="ppaction://hlinksldjump" highlightClick="1"/>
          </p:cNvPr>
          <p:cNvSpPr/>
          <p:nvPr/>
        </p:nvSpPr>
        <p:spPr>
          <a:xfrm>
            <a:off x="0" y="4293096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/>
          </p:cNvPr>
          <p:cNvSpPr/>
          <p:nvPr/>
        </p:nvSpPr>
        <p:spPr>
          <a:xfrm>
            <a:off x="0" y="4797152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8" action="ppaction://hlinksldjump" highlightClick="1"/>
          </p:cNvPr>
          <p:cNvSpPr/>
          <p:nvPr/>
        </p:nvSpPr>
        <p:spPr>
          <a:xfrm>
            <a:off x="0" y="5301208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9" action="ppaction://hlinksldjump" highlightClick="1"/>
          </p:cNvPr>
          <p:cNvSpPr/>
          <p:nvPr/>
        </p:nvSpPr>
        <p:spPr>
          <a:xfrm>
            <a:off x="0" y="2204864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10" action="ppaction://hlinksldjump" highlightClick="1"/>
          </p:cNvPr>
          <p:cNvSpPr/>
          <p:nvPr/>
        </p:nvSpPr>
        <p:spPr>
          <a:xfrm>
            <a:off x="0" y="5805264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3059832" y="3429000"/>
            <a:ext cx="2448272" cy="149046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Состав числа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3203848" y="836712"/>
            <a:ext cx="2232248" cy="201622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i="1" dirty="0" smtClean="0">
                <a:solidFill>
                  <a:schemeClr val="bg1"/>
                </a:solidFill>
              </a:rPr>
              <a:t>6</a:t>
            </a:r>
            <a:endParaRPr lang="ru-RU" sz="8000" b="1" i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47864" y="371703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3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3968" y="371703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724128" y="5085184"/>
            <a:ext cx="2448272" cy="149046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12160" y="5373216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5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48264" y="5373216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467544" y="5157192"/>
            <a:ext cx="2448272" cy="149046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5576" y="5445224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4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691680" y="5445224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5292080" y="2132856"/>
            <a:ext cx="2448272" cy="149046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580112" y="242088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2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516216" y="242088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Облако 26"/>
          <p:cNvSpPr/>
          <p:nvPr/>
        </p:nvSpPr>
        <p:spPr>
          <a:xfrm>
            <a:off x="323528" y="2276872"/>
            <a:ext cx="2448272" cy="149046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11560" y="2564904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1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547664" y="2564904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5" grpId="0" animBg="1"/>
      <p:bldP spid="18" grpId="0" animBg="1"/>
      <p:bldP spid="24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«Молчанка»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63888" y="3501008"/>
            <a:ext cx="1512168" cy="15841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5+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1691680" y="299695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4932040" y="299695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3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2" name="Блок-схема: решение 11"/>
          <p:cNvSpPr/>
          <p:nvPr/>
        </p:nvSpPr>
        <p:spPr>
          <a:xfrm rot="3877857">
            <a:off x="4448583" y="484435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 rot="7153318">
            <a:off x="2110743" y="4831034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 rot="5400000">
            <a:off x="3214700" y="1689956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04048" y="501317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51920" y="1844824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5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699792" y="501317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267744" y="3140968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4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«Молчанка»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63888" y="3501008"/>
            <a:ext cx="1512168" cy="15841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1</a:t>
            </a:r>
            <a:r>
              <a:rPr lang="ru-RU" sz="6000" b="1" dirty="0" smtClean="0">
                <a:solidFill>
                  <a:schemeClr val="bg1"/>
                </a:solidFill>
              </a:rPr>
              <a:t>+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1691680" y="299695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4932040" y="299695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Блок-схема: решение 11"/>
          <p:cNvSpPr/>
          <p:nvPr/>
        </p:nvSpPr>
        <p:spPr>
          <a:xfrm rot="3877857">
            <a:off x="4448583" y="484435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 rot="7153318">
            <a:off x="2110743" y="4831034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 rot="5400000">
            <a:off x="3214700" y="1689956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04048" y="501317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0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51920" y="1844824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699792" y="501317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267744" y="3140968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4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ешение 10"/>
          <p:cNvSpPr/>
          <p:nvPr/>
        </p:nvSpPr>
        <p:spPr>
          <a:xfrm rot="19705012">
            <a:off x="4670926" y="227399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«Молчанка»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63888" y="3501008"/>
            <a:ext cx="1512168" cy="15841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1</a:t>
            </a:r>
            <a:r>
              <a:rPr lang="ru-RU" sz="6000" b="1" dirty="0" smtClean="0">
                <a:solidFill>
                  <a:schemeClr val="bg1"/>
                </a:solidFill>
              </a:rPr>
              <a:t>+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 rot="1042167">
            <a:off x="1870278" y="2550857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ешение 11"/>
          <p:cNvSpPr/>
          <p:nvPr/>
        </p:nvSpPr>
        <p:spPr>
          <a:xfrm rot="3314244">
            <a:off x="4304567" y="5082608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 rot="7153318">
            <a:off x="2758815" y="523994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 rot="5400000">
            <a:off x="3214700" y="1689956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932040" y="522920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51920" y="1844824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275856" y="537321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4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483768" y="270892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6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5076056" y="378904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7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0" name="Блок-схема: решение 19"/>
          <p:cNvSpPr/>
          <p:nvPr/>
        </p:nvSpPr>
        <p:spPr>
          <a:xfrm rot="21197159">
            <a:off x="1556967" y="4120681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076056" y="2420888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5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ешение 10"/>
          <p:cNvSpPr/>
          <p:nvPr/>
        </p:nvSpPr>
        <p:spPr>
          <a:xfrm rot="19705012">
            <a:off x="4670926" y="227399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«Молчанка»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63888" y="3501008"/>
            <a:ext cx="1512168" cy="15841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9-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 rot="1042167">
            <a:off x="1870278" y="2550857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ешение 11"/>
          <p:cNvSpPr/>
          <p:nvPr/>
        </p:nvSpPr>
        <p:spPr>
          <a:xfrm rot="3314244">
            <a:off x="4304567" y="5082608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 rot="7153318">
            <a:off x="2758815" y="523994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 rot="5400000">
            <a:off x="3214700" y="1689956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932040" y="522920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7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51920" y="1844824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5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275856" y="537321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483768" y="270892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5076056" y="378904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Блок-схема: решение 19"/>
          <p:cNvSpPr/>
          <p:nvPr/>
        </p:nvSpPr>
        <p:spPr>
          <a:xfrm rot="21197159">
            <a:off x="1556967" y="4120681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6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076056" y="2420888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«Молчанка»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32440" y="188640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87824" y="2348880"/>
            <a:ext cx="2736304" cy="26642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+ 2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63888" y="1196752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18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24128" y="3068960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47664" y="3140968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13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07904" y="5013176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17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95736" y="4437112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12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79712" y="1916832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11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76056" y="1700808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14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20072" y="4365104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«Молчанка»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32440" y="188640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87824" y="2348880"/>
            <a:ext cx="2736304" cy="26642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- 2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63888" y="1196752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20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24128" y="3068960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18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47664" y="3140968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14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07904" y="5013176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19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95736" y="4437112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12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79712" y="1916832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76056" y="1700808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13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20072" y="4365104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17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Для создания презентации использовались следующие ресурсы: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75" indent="515938">
              <a:buNone/>
            </a:pPr>
            <a:r>
              <a:rPr lang="ru-RU" dirty="0" smtClean="0"/>
              <a:t>Устный счет.1 класс: пособие для учителя </a:t>
            </a:r>
            <a:r>
              <a:rPr lang="ru-RU" dirty="0" err="1" smtClean="0"/>
              <a:t>нач.кл</a:t>
            </a:r>
            <a:r>
              <a:rPr lang="ru-RU" dirty="0" smtClean="0"/>
              <a:t>./ сост.Н.Р.Мавлютова.-4-ое изд.- Мозырь: Белый ветер, 2012.-111 с:ил.</a:t>
            </a:r>
          </a:p>
          <a:p>
            <a:pPr marL="15875" indent="515938">
              <a:buNone/>
            </a:pPr>
            <a:r>
              <a:rPr lang="ru-RU" dirty="0" smtClean="0"/>
              <a:t>Картинки:</a:t>
            </a:r>
          </a:p>
          <a:p>
            <a:pPr marL="15875" indent="515938">
              <a:buNone/>
            </a:pPr>
            <a:r>
              <a:rPr lang="ru-RU" dirty="0" smtClean="0"/>
              <a:t>Уточка</a:t>
            </a:r>
          </a:p>
          <a:p>
            <a:pPr marL="15875" indent="515938">
              <a:buNone/>
            </a:pPr>
            <a:r>
              <a:rPr lang="ru-RU" dirty="0" smtClean="0"/>
              <a:t>Клубника</a:t>
            </a:r>
          </a:p>
          <a:p>
            <a:pPr marL="15875" indent="515938">
              <a:buNone/>
            </a:pPr>
            <a:r>
              <a:rPr lang="ru-RU" dirty="0" smtClean="0"/>
              <a:t>Корзинка       </a:t>
            </a:r>
            <a:r>
              <a:rPr lang="en-US" dirty="0" smtClean="0">
                <a:hlinkClick r:id="rId2"/>
              </a:rPr>
              <a:t>http://fotoramochki.com</a:t>
            </a:r>
            <a:r>
              <a:rPr lang="ru-RU" dirty="0" smtClean="0"/>
              <a:t> </a:t>
            </a:r>
          </a:p>
          <a:p>
            <a:pPr marL="15875" indent="515938">
              <a:buNone/>
            </a:pPr>
            <a:r>
              <a:rPr lang="ru-RU" dirty="0" smtClean="0"/>
              <a:t>Ромашка </a:t>
            </a:r>
          </a:p>
          <a:p>
            <a:pPr marL="15875" indent="515938"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627784" y="3573016"/>
            <a:ext cx="288032" cy="201622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6732240" y="31409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07904" y="31409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3568" y="31409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20072" y="162880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95736" y="162880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Посчитай вместе с Козленком и Теленком от 1 до 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6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7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8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9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10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95736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2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3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20072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4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5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23" name="Picture 2" descr="http://babochka1.ucoz.ru/77864260_5a7b8b7bd6b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365104"/>
            <a:ext cx="3528392" cy="2342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6732240" y="31409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07904" y="31409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3568" y="31409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20072" y="162880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95736" y="162880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Посчитай вместе с Козленком и Теленком от 10 до 20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10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15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16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17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18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19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95736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11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12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20072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13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14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23" name="Picture 2" descr="http://babochka1.ucoz.ru/77864260_5a7b8b7bd6b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515834"/>
            <a:ext cx="3528392" cy="2342166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683568" y="443711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20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Посчитай вместе с бабочкой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 10 до 1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1547664" y="134076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10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83568" y="32849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0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195736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3851920" y="3212976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4427984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6804248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6732240" y="335699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6732240" y="14847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4139952" y="1412776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4139952" y="14847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9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0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4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2195736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3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4427984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2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6804248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6732240" y="134076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8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683568" y="3429000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7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3851920" y="335699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6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6804248" y="32849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5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ToshibaC70AK2W\Desktop\Мои документы\Картинки\бабоч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48680"/>
            <a:ext cx="1706190" cy="170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0629E-6 L 0.10243 0.09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0.09436 L 0.38073 0.124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73 0.12419 L 0.66667 0.117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67 0.11702 L 0.02083 0.400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40032 L 0.36736 0.400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36 0.40032 L 0.68246 0.400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246 0.40032 L -0.02639 0.6415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0.64153 L 0.18628 0.641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28 0.64153 L 0.43628 0.6415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29 0.64153 L 0.68629 0.6415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Посчитай вместе с бабочкой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 10 до 19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1547664" y="134076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10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83568" y="32849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0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195736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3851920" y="3212976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4427984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6804248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6732240" y="335699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6732240" y="14847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4139952" y="1412776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4139952" y="14847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11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0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16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2195736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17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4427984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18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6804248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19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6732240" y="134076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12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683568" y="3429000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13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3851920" y="335699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14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6804248" y="32849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15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ToshibaC70AK2W\Desktop\Мои документы\Картинки\бабоч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48680"/>
            <a:ext cx="1706190" cy="170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0629E-6 L 0.10243 0.09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0.09436 L 0.38073 0.124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73 0.12419 L 0.66667 0.117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67 0.11702 L 0.02083 0.400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40032 L 0.36736 0.400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36 0.40032 L 0.68246 0.400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246 0.40032 L -0.02639 0.6415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0.64153 L 0.18628 0.641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28 0.64153 L 0.43628 0.6415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29 0.64153 L 0.68629 0.6415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Посчитай вместе с бабочкой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 19 до 10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1547664" y="134076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19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83568" y="32849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0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195736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3851920" y="3212976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4427984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6804248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6732240" y="335699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6732240" y="14847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4139952" y="1412776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4139952" y="14847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18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0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13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2195736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12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4427984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11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6804248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10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6732240" y="134076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17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683568" y="3429000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16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3851920" y="335699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15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6804248" y="32849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14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ToshibaC70AK2W\Desktop\Мои документы\Картинки\бабоч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48680"/>
            <a:ext cx="1706190" cy="170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0629E-6 L 0.10243 0.09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0.09436 L 0.38073 0.124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73 0.12419 L 0.66667 0.117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67 0.11702 L 0.02083 0.400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40032 L 0.36736 0.400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36 0.40032 L 0.68246 0.400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246 0.40032 L -0.02639 0.6415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0.64153 L 0.18628 0.641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28 0.64153 L 0.43628 0.6415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29 0.64153 L 0.68629 0.6415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Поставь числа в порядке возрастания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2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3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4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5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1700808"/>
            <a:ext cx="8229600" cy="1656184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5, 1, 4, 2, 3, 0</a:t>
            </a:r>
            <a:endParaRPr kumimoji="0" lang="ru-RU" sz="96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Математические цепочки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32440" y="188640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971600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339752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3563888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4788024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5940152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7092280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323528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5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1619672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915816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211960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436096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660232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884368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619672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4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1043608" y="1484784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3563888" y="1412776"/>
            <a:ext cx="936104" cy="1080120"/>
          </a:xfrm>
          <a:prstGeom prst="rect">
            <a:avLst/>
          </a:prstGeom>
        </p:spPr>
        <p:txBody>
          <a:bodyPr vert="horz" anchor="ctr">
            <a:normAutofit fontScale="7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2339752" y="1484784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6084168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7164288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4860032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-4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1043608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2411760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3635896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4860032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6012160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7164288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95536" y="4437112"/>
            <a:ext cx="9144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2" name="Овал 81"/>
          <p:cNvSpPr/>
          <p:nvPr/>
        </p:nvSpPr>
        <p:spPr>
          <a:xfrm>
            <a:off x="1691680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2987824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4283968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508104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732240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7956376" y="4437112"/>
            <a:ext cx="9144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436096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9" name="Овал 88"/>
          <p:cNvSpPr/>
          <p:nvPr/>
        </p:nvSpPr>
        <p:spPr>
          <a:xfrm>
            <a:off x="4211960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0" name="Овал 89"/>
          <p:cNvSpPr/>
          <p:nvPr/>
        </p:nvSpPr>
        <p:spPr>
          <a:xfrm>
            <a:off x="2915816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1" name="Овал 90"/>
          <p:cNvSpPr/>
          <p:nvPr/>
        </p:nvSpPr>
        <p:spPr>
          <a:xfrm>
            <a:off x="6660232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956376" y="2276872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2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1691680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3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1115616" y="3717032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5" name="Заголовок 1"/>
          <p:cNvSpPr txBox="1">
            <a:spLocks/>
          </p:cNvSpPr>
          <p:nvPr/>
        </p:nvSpPr>
        <p:spPr>
          <a:xfrm>
            <a:off x="2339752" y="3789040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-2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6" name="Заголовок 1"/>
          <p:cNvSpPr txBox="1">
            <a:spLocks/>
          </p:cNvSpPr>
          <p:nvPr/>
        </p:nvSpPr>
        <p:spPr>
          <a:xfrm>
            <a:off x="3707904" y="3789040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+4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7" name="Заголовок 1"/>
          <p:cNvSpPr txBox="1">
            <a:spLocks/>
          </p:cNvSpPr>
          <p:nvPr/>
        </p:nvSpPr>
        <p:spPr>
          <a:xfrm>
            <a:off x="6156176" y="3789040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8" name="Заголовок 1"/>
          <p:cNvSpPr txBox="1">
            <a:spLocks/>
          </p:cNvSpPr>
          <p:nvPr/>
        </p:nvSpPr>
        <p:spPr>
          <a:xfrm>
            <a:off x="4932040" y="3789040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-3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9" name="Заголовок 1"/>
          <p:cNvSpPr txBox="1">
            <a:spLocks/>
          </p:cNvSpPr>
          <p:nvPr/>
        </p:nvSpPr>
        <p:spPr>
          <a:xfrm>
            <a:off x="7380312" y="3717032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-1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6804248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3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508104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4283968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2987824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8028384" y="4509120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2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</TotalTime>
  <Words>515</Words>
  <Application>Microsoft Office PowerPoint</Application>
  <PresentationFormat>Экран (4:3)</PresentationFormat>
  <Paragraphs>306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Математика.  Устный счет. 1 класс</vt:lpstr>
      <vt:lpstr>Содержание </vt:lpstr>
      <vt:lpstr>Посчитай вместе с Козленком и Теленком от 1 до 10</vt:lpstr>
      <vt:lpstr>Посчитай вместе с Козленком и Теленком от 10 до 20</vt:lpstr>
      <vt:lpstr>Посчитай вместе с бабочкой  от 10 до 1</vt:lpstr>
      <vt:lpstr>Посчитай вместе с бабочкой  от 10 до 19</vt:lpstr>
      <vt:lpstr>Посчитай вместе с бабочкой  от 19 до 10</vt:lpstr>
      <vt:lpstr>Поставь числа в порядке возрастания </vt:lpstr>
      <vt:lpstr>Математические цепочки</vt:lpstr>
      <vt:lpstr>Математические цепочки</vt:lpstr>
      <vt:lpstr>Игра – соревнование «Лесенка»</vt:lpstr>
      <vt:lpstr>Игра – соревнование «Лесенка»</vt:lpstr>
      <vt:lpstr>Игра «Собери букет»</vt:lpstr>
      <vt:lpstr>Слайд 14</vt:lpstr>
      <vt:lpstr>Игровое упражнение  «Помогите цыплятам»</vt:lpstr>
      <vt:lpstr>Игровое упражнение «Зайки на лужайке»</vt:lpstr>
      <vt:lpstr>7+1</vt:lpstr>
      <vt:lpstr>Состав числа</vt:lpstr>
      <vt:lpstr>Состав числа</vt:lpstr>
      <vt:lpstr>Состав числа</vt:lpstr>
      <vt:lpstr>Игра «Молчанка»</vt:lpstr>
      <vt:lpstr>Игра «Молчанка»</vt:lpstr>
      <vt:lpstr>Игра «Молчанка»</vt:lpstr>
      <vt:lpstr>Игра «Молчанка»</vt:lpstr>
      <vt:lpstr>Игра «Молчанка»</vt:lpstr>
      <vt:lpstr>Игра «Молчанка»</vt:lpstr>
      <vt:lpstr>Для создания презентации использовались следующие ресурсы: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Математика.  Устный счет. 1 класс</dc:title>
  <dc:creator>ToshibaC70AK2W</dc:creator>
  <cp:lastModifiedBy>ToshibaC70AK2W</cp:lastModifiedBy>
  <cp:revision>40</cp:revision>
  <dcterms:created xsi:type="dcterms:W3CDTF">2014-01-29T06:03:24Z</dcterms:created>
  <dcterms:modified xsi:type="dcterms:W3CDTF">2014-02-02T10:55:07Z</dcterms:modified>
</cp:coreProperties>
</file>