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59" r:id="rId6"/>
    <p:sldId id="260" r:id="rId7"/>
    <p:sldId id="273" r:id="rId8"/>
    <p:sldId id="261" r:id="rId9"/>
    <p:sldId id="274" r:id="rId10"/>
    <p:sldId id="262" r:id="rId11"/>
    <p:sldId id="263" r:id="rId12"/>
    <p:sldId id="272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2685C-660A-4636-AA8D-5DA51BED123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DE0BE-0BBE-4821-A9B9-6A4C01ED6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E0BE-0BBE-4821-A9B9-6A4C01ED602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EF71-069A-4C2D-A2B1-604E634FB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6662-A9C9-41F3-9360-B84F006E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13285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80825"/>
                </a:solidFill>
                <a:latin typeface="Batang" pitchFamily="18" charset="-127"/>
                <a:ea typeface="Batang" pitchFamily="18" charset="-127"/>
              </a:rPr>
              <a:t>Задания для подготовки </a:t>
            </a:r>
          </a:p>
          <a:p>
            <a:pPr algn="ctr"/>
            <a:r>
              <a:rPr lang="ru-RU" sz="4000" b="1" dirty="0" smtClean="0">
                <a:solidFill>
                  <a:srgbClr val="B80825"/>
                </a:solidFill>
                <a:latin typeface="Batang" pitchFamily="18" charset="-127"/>
                <a:ea typeface="Batang" pitchFamily="18" charset="-127"/>
              </a:rPr>
              <a:t>к итоговой комплексной работе в 1 классе</a:t>
            </a:r>
            <a:endParaRPr lang="ru-RU" sz="4000" b="1" dirty="0">
              <a:solidFill>
                <a:srgbClr val="B80825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http://life-school.ucoz.ru/img/8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2712" cy="1562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429309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Составитель: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Беркутова Марина Александровна, учитель начальных классов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МБОУ СОШ №1 с.п. Село Пивань Хабаровский край, 2014г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08720"/>
            <a:ext cx="64807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cs323928.userapi.com/v323928970/3831/HYQuqn1oi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736304" cy="2272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твей\Pictures\img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476672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твей\Pictures\img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968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6200000">
            <a:off x="-90264" y="1070992"/>
            <a:ext cx="720080" cy="539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124744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твей\Pictures\img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496944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твей\Pictures\img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68952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556792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твей\Pictures\img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88204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твей\Pictures\img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08912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твей\Pictures\img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892480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196752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твей\Pictures\img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52928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твей\Pictures\img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твей\Pictures\img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271463"/>
            <a:ext cx="60388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188640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твей\Pictures\img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192688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16632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095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</Words>
  <Application>Microsoft Office PowerPoint</Application>
  <PresentationFormat>Экран (4:3)</PresentationFormat>
  <Paragraphs>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Матвей</dc:creator>
  <cp:lastModifiedBy>Матвей</cp:lastModifiedBy>
  <cp:revision>8</cp:revision>
  <dcterms:created xsi:type="dcterms:W3CDTF">2014-03-02T10:45:28Z</dcterms:created>
  <dcterms:modified xsi:type="dcterms:W3CDTF">2014-03-04T13:16:24Z</dcterms:modified>
</cp:coreProperties>
</file>