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E8B3-A3F8-431E-AFDC-9EC82C700320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518B-6CE1-4B15-A29E-C3E856724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BD%D0%BE%D0%B2%D0%BE%D0%B3%D0%BE%D0%B4%D0%BD%D1%8F%D1%8F%20%D0%BC%D0%B0%D1%81%D0%BA%D0%B0&amp;img_url=http%3A%2F%2Fphotos-e.ak.fbcdn.net%2Fhphotos-ak-ash4%2F307434_296086207074135_169369389745818_1429363_211986041_s.jpg&amp;pos=40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ba-bah.ru/index.php?categoryID=61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images.yandex.ru/yandsearch?p=1&amp;text=%D0%BA%D0%B0%D1%80%D0%BD%D0%B0%D0%B2%D0%B0%D0%BB%D1%8C%D0%BD%D1%8B%D0%B5%20%D0%BC%D0%B0%D1%81%D0%BA%D0%B8%20%D0%B4%D0%BB%D1%8F%20%D0%B4%D0%B5%D1%82%D0%B5%D0%B9&amp;noreask=1&amp;img_url=http%3A%2F%2Fwww.antaresdekor.ru%2Fcontent%2Fimages%2FNG%2FKarnaval.jpg%2F&amp;pos=37&amp;rpt=simage&amp;lr=213" TargetMode="External"/><Relationship Id="rId2" Type="http://schemas.openxmlformats.org/officeDocument/2006/relationships/hyperlink" Target="http://images.yandex.ru/yandsearch?text=%D0%BD%D0%BE%D0%B2%D0%BE%D0%B3%D0%BE%D0%B4%D0%BD%D0%B8%D0%B5%20%D0%BC%D0%B0%D1%81%D0%BA%D0%B8&amp;img_url=http%3A%2F%2Fak1.okccdn.com%2Fphp%2Fload_okc_image.php%2Fimages%2F60x60%2F60x60%2F76x24%2F245x193%2F2%2F6235995237879237192.jpeg&amp;pos=15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text=%D0%BA%D0%B0%D1%80%D0%BD%D0%B0%D0%B2%D0%B0%D0%BB%D1%8C%D0%BD%D1%8B%D0%B5%20%D0%BC%D0%B0%D1%81%D0%BA%D0%B8%20%D0%B4%D0%BB%D1%8F%20%D0%B4%D0%B5%D1%82%D0%B5%D0%B9&amp;noreask=1&amp;img_url=http%3A%2F%2Fuaprom-image.s3.amazonaws.com%2F424090_w100_h100_15010736m1.jpg&amp;pos=14&amp;rpt=simage&amp;lr=21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A%D0%B0%D1%80%D0%BD%D0%B0%D0%B2%D0%B0%D0%BB%D1%8C%D0%BD%D1%8B%D0%B5%20%D0%BC%D0%B0%D1%81%D0%BA%D0%B8%20%D0%BA%D0%BE%D0%B7%D1%8B&amp;img_url=http%3A%2F%2Fdomik-v-internete.ru%2Fwp-content%2Fuploads%2F2012%2F02%2F%25D0%259C%25D0%25B0%25D1%2581%25D0%25BA%25D0%25B0-%25D0%25BA%25D0%25BE%25D0%25B7%25D1%258B-%25D1%2581%25D0%25B2%25D0%25BE%25D0%25B8%25D0%25BC%25D0%25B8-%25D1%2580%25D1%2583%25D0%25BA%25D0%25B0%25D0%25BC%25D0%25B8.-%25D0%2594%25D0%25B5%25D0%25BB%25D0%25B0%25D0%25B5%25D0%25BC-%25D1%2581-%25D0%25B4%25D0%25B5%25D1%2582%25D1%258C%25D0%25BC%25D0%25B8-%25D0%25BC%25D0%25B0%25D1%2581%25D0%25BA%25D1%2583-%25D0%25BA%25D0%25BE%25D0%25B7%25D1%258B.-%25D0%259C%25D0%25B0%25D1%2581%25D0%25BA%25D0%25B0-%25D0%259A%25D0%25BE%25D0%25B7%25D1%258B-%25D0%2594%25D0%25B5%25D1%2580%25D0%25B5%25D0%25B7%25D1%258B.jpg&amp;pos=11&amp;rpt=simage" TargetMode="External"/><Relationship Id="rId13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hyperlink" Target="http://images.yandex.ru/yandsearch?text=%D0%BA%D0%B0%D1%80%D0%BD%D0%B0%D0%B2%D0%B0%D0%BB%D1%8C%D0%BD%D1%8B%D0%B5%20%D0%BC%D0%B0%D1%81%D0%BA%D0%B8%20%D0%B1%D0%B0%D1%80%D0%B0%D0%BD%D0%B0&amp;img_url=http%3A%2F%2Fdomik-v-internete.ru%2Fwp-content%2Fuploads%2F2012%2F02%2F%25D0%2594%25D0%25B5%25D0%25BB%25D0%25B0%25D0%25B5%25D0%25BC-%25D1%2581%25D0%25B2%25D0%25BE%25D0%25B8%25D0%25BC%25D0%25B8-%25D1%2580%25D1%2583%25D0%25BA%25D0%25B0%25D0%25BC%25D0%25B8-%25D0%25B2%25D0%25BC%25D0%25B5%25D1%2581%25D1%2582%25D0%25B5-%25D1%2581-%25D0%25B4%25D0%25B5%25D1%2582%25D1%258C%25D0%25BC%25D0%25B8-%25D0%25B4%25D0%25B5%25D1%2582%25D1%2581%25D0%25BA%25D1%2583%25D1%258E-%25D0%25BA%25D0%25B0%25D1%2580%25D0%25BD%25D0%25B0%25D0%25B2%25D0%25B0%25D0%25BB%25D1%258C%25D0%25BD%25D1%2583%25D1%258E-%25D0%25BC%25D0%25B0%25D1%2581%25D0%25BA%25D1%2583-%25D0%25BE%25D0%25B2%25D1%2586%25D1%258B.-%25D0%259C%25D0%25B0%25D1%2581%25D0%25BA%25D0%25B0-%25D0%25BE%25D0%25B2%25D1%2586%25D1%258B.jpg&amp;pos=3&amp;rpt=simage" TargetMode="External"/><Relationship Id="rId2" Type="http://schemas.openxmlformats.org/officeDocument/2006/relationships/hyperlink" Target="http://images.yandex.ru/yandsearch?p=1&amp;text=%D0%BA%D0%B0%D1%80%D0%BD%D0%B0%D0%B2%D0%B0%D0%BB%D1%8C%D0%BD%D1%8B%D0%B5%20%D0%BC%D0%B0%D1%81%D0%BA%D0%B8%20%D0%B4%D0%BB%D1%8F%20%D0%B4%D0%B5%D1%82%D0%B5%D0%B9&amp;noreask=1&amp;img_url=http%3A%2F%2Fimg-fotki.yandex.ru%2Fget%2F5505%2Fyulyannaa.e%2F0_5909e_2d7c1cec_S.jpg&amp;pos=36&amp;rpt=simage&amp;lr=21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&amp;text=%D0%BA%D0%B0%D1%80%D0%BD%D0%B0%D0%B2%D0%B0%D0%BB%D1%8C%D0%BD%D1%8B%D0%B5%20%D0%BC%D0%B0%D1%81%D0%BA%D0%B8%20%D0%B4%D0%BB%D1%8F%20%D0%B4%D0%B5%D1%82%D0%B5%D0%B9&amp;noreask=1&amp;img_url=http%3A%2F%2Fimg-fotki.yandex.ru%2Fget%2F5704%2Fyulyannaa.e%2F0_5909c_f5c7553_S.jpg&amp;pos=50&amp;rpt=simage&amp;lr=213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://images.yandex.ru/yandsearch?text=%D0%BA%D0%B0%D1%80%D0%BD%D0%B0%D0%B2%D0%B0%D0%BB%D1%8C%D0%BD%D1%8B%D0%B5%20%D0%BC%D0%B0%D1%81%D0%BA%D0%B8%20%D0%BF%D0%B5%D1%82%D1%83%D1%85%D0%B0&amp;img_url=http%3A%2F%2Fstatic2.insales.ru%2Fimages%2Fproducts%2F1%2F1436%2F3851676%2F%25D0%25BC%25D0%25B0%25D1%2581%25D0%25BA%25D0%25B0-%25D1%2586%25D1%258B%25D0%25BF%25D0%25BB%25D0%25B5%25D0%25BD%25D0%25BA%25D0%25B0.jpg&amp;pos=5&amp;rpt=simage" TargetMode="External"/><Relationship Id="rId4" Type="http://schemas.openxmlformats.org/officeDocument/2006/relationships/hyperlink" Target="http://images.yandex.ru/yandsearch?p=1&amp;text=%D0%BA%D0%B0%D1%80%D0%BD%D0%B0%D0%B2%D0%B0%D0%BB%D1%8C%D0%BD%D1%8B%D0%B5%20%D0%BC%D0%B0%D1%81%D0%BA%D0%B8%20%D0%B4%D0%BB%D1%8F%20%D0%B4%D0%B5%D1%82%D0%B5%D0%B9&amp;noreask=1&amp;img_url=http%3A%2F%2Fimg-fotki.yandex.ru%2Fget%2F5603%2Fyulyannaa.c%2F0_59016_d124fe27_S.jpg&amp;pos=58&amp;rpt=simage&amp;lr=213" TargetMode="External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BD%D0%BE%D0%B2%D0%BE%D0%B3%D0%BE%D0%B4%D0%BD%D0%B8%D0%B5%20%D0%BC%D0%B0%D1%81%D0%BA%D0%B8%20%D1%81%D0%B2%D0%BE%D0%B8%D0%BC%D0%B8%20%D1%80%D1%83%D0%BA%D0%B0%D0%BC%D0%B8%20%D0%B8%D0%B7%20%D0%B1%D1%83%D0%BC%D0%B0%D0%B3%D0%B8&amp;img_url=http%3A%2F%2Fcp.c-ij.com%2Fen%2Fcontents%2F3158%2F03485%2Fimages%2Fm-clown_thl.jpg&amp;pos=15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0%BF%D0%B0%D0%BB%D0%B8%D1%82%D1%80%D0%B0%20%D0%BA%D1%80%D0%B0%D1%81%D0%BE%D0%BA&amp;img_url=http%3A%2F%2Fwww.wayzata.k12.mn.us%2Fcms%2Flib%2FMN01001540%2FCentricity%2FDomain%2F1098%2Fart.jpeg&amp;pos=1&amp;rpt=simage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Урок изобразительного искусства в з классе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Новогодняя маска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294" name="Picture 6" descr="http://im0-tub-ru.yandex.net/i?id=205350031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3071810"/>
            <a:ext cx="4091968" cy="342902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857232"/>
            <a:ext cx="6143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Новый Год, Рождество! Сверкание елочных огней и фейерверков! Круговорот масок и плащей, зверюшек и сказочных персонажей! Карнавал!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458" name="Picture 2" descr="http://mixclan.clan.su/_ph/38/2/29554736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6446" y="3286124"/>
            <a:ext cx="2933700" cy="3143272"/>
          </a:xfrm>
          <a:prstGeom prst="rect">
            <a:avLst/>
          </a:prstGeom>
          <a:noFill/>
        </p:spPr>
      </p:pic>
      <p:pic>
        <p:nvPicPr>
          <p:cNvPr id="19462" name="Picture 6" descr="http://img-fotki.yandex.ru/get/6414/50114850.443/0_c5b48_cc1d15bb_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500438"/>
            <a:ext cx="2857520" cy="2549240"/>
          </a:xfrm>
          <a:prstGeom prst="rect">
            <a:avLst/>
          </a:prstGeom>
          <a:noFill/>
        </p:spPr>
      </p:pic>
      <p:pic>
        <p:nvPicPr>
          <p:cNvPr id="19464" name="Picture 8" descr="Факелы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596" y="571480"/>
            <a:ext cx="1824044" cy="1824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786058"/>
            <a:ext cx="64294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лово «маска» происходит от латинского «личина». В древности маска являлась воплощением родовой силы племени, и шаманы использовали различные типы масок с разными культовыми целями.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6" name="Picture 4" descr="http://im0-tub-ru.yandex.net/i?id=258352432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428604"/>
            <a:ext cx="2085503" cy="2071692"/>
          </a:xfrm>
          <a:prstGeom prst="rect">
            <a:avLst/>
          </a:prstGeom>
          <a:noFill/>
        </p:spPr>
      </p:pic>
      <p:pic>
        <p:nvPicPr>
          <p:cNvPr id="18438" name="Picture 6" descr="http://shop.napoleonic.ru/sites/shop.napoleonic.ru/files/imagecache/product_full/Karnaval'nye%20maski%20dlya%20detey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69349" y="5357826"/>
            <a:ext cx="1774651" cy="1242834"/>
          </a:xfrm>
          <a:prstGeom prst="rect">
            <a:avLst/>
          </a:prstGeom>
          <a:noFill/>
        </p:spPr>
      </p:pic>
      <p:pic>
        <p:nvPicPr>
          <p:cNvPr id="18440" name="Picture 8" descr="http://im0-tub-ru.yandex.net/i?id=49980808-5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5000636"/>
            <a:ext cx="1866900" cy="1428750"/>
          </a:xfrm>
          <a:prstGeom prst="rect">
            <a:avLst/>
          </a:prstGeom>
          <a:noFill/>
        </p:spPr>
      </p:pic>
      <p:pic>
        <p:nvPicPr>
          <p:cNvPr id="18442" name="Picture 10" descr="http://im0-tub-ru.yandex.net/i?id=95798661-62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858016" y="285728"/>
            <a:ext cx="1866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496"/>
            <a:ext cx="8715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Из языческих в христианские зимние праздники перешел обычай ряжения - облачения в маски и хождения в них по домам. Самый простой вариант ряжения - вывернутый наизнанку тулуп и чернение лица сажей - до наших дней остается популярным в сельской местности. Более сложные маски изображали животных : бык, коза, олень, медведь, волк, баран, аист, петух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 descr="http://im0-tub-ru.yandex.net/i?id=215455317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29322" y="0"/>
            <a:ext cx="2019300" cy="1428750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166822975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1472" y="1000108"/>
            <a:ext cx="1304925" cy="1428750"/>
          </a:xfrm>
          <a:prstGeom prst="rect">
            <a:avLst/>
          </a:prstGeom>
          <a:noFill/>
        </p:spPr>
      </p:pic>
      <p:pic>
        <p:nvPicPr>
          <p:cNvPr id="17414" name="Picture 6" descr="http://im0-tub-ru.yandex.net/i?id=169603412-5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00298" y="0"/>
            <a:ext cx="2019300" cy="1428750"/>
          </a:xfrm>
          <a:prstGeom prst="rect">
            <a:avLst/>
          </a:prstGeom>
          <a:noFill/>
        </p:spPr>
      </p:pic>
      <p:pic>
        <p:nvPicPr>
          <p:cNvPr id="17416" name="Picture 8" descr="http://im0-tub-ru.yandex.net/i?id=174036969-7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500562" y="928670"/>
            <a:ext cx="1428760" cy="2021830"/>
          </a:xfrm>
          <a:prstGeom prst="rect">
            <a:avLst/>
          </a:prstGeom>
          <a:noFill/>
        </p:spPr>
      </p:pic>
      <p:pic>
        <p:nvPicPr>
          <p:cNvPr id="17418" name="Picture 10" descr="http://im0-tub-ru.yandex.net/i?id=522266882-4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2285984" y="1643050"/>
            <a:ext cx="1428750" cy="1428750"/>
          </a:xfrm>
          <a:prstGeom prst="rect">
            <a:avLst/>
          </a:prstGeom>
          <a:noFill/>
        </p:spPr>
      </p:pic>
      <p:pic>
        <p:nvPicPr>
          <p:cNvPr id="17420" name="Picture 12" descr="http://im0-tub-ru.yandex.net/i?id=542367597-10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572396" y="1428736"/>
            <a:ext cx="12763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5703/yulyannaa.e/0_5909d_6c5a00a1_XL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1214422"/>
            <a:ext cx="579120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49.radikal.ru/i126/1101/32/219e27f39efb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357298"/>
            <a:ext cx="5800725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kostumerka.ru/app/source/914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1571612"/>
            <a:ext cx="5457825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0-tub-ru.yandex.net/i?id=308517856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857232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Придумай и нарисуй свою маску!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1506" name="Picture 2" descr="http://dl7.glitter-graphics.net/pub/1003/1003457jpx0o5crkt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6248" y="2786058"/>
            <a:ext cx="3714776" cy="3714780"/>
          </a:xfrm>
          <a:prstGeom prst="roundRect">
            <a:avLst/>
          </a:prstGeom>
          <a:noFill/>
        </p:spPr>
      </p:pic>
      <p:pic>
        <p:nvPicPr>
          <p:cNvPr id="21508" name="Picture 4" descr="http://im0-tub-ru.yandex.net/i?id=401907863-4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1285860"/>
            <a:ext cx="3238509" cy="2428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130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изобразительного искусства в з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7</cp:revision>
  <dcterms:created xsi:type="dcterms:W3CDTF">2012-12-21T16:20:55Z</dcterms:created>
  <dcterms:modified xsi:type="dcterms:W3CDTF">2012-12-21T17:21:11Z</dcterms:modified>
</cp:coreProperties>
</file>