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8" r:id="rId3"/>
    <p:sldId id="259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60E8095-A14E-482A-918A-A289B8577179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09A2D85-3701-42D3-94F3-6EF84C307B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36912"/>
            <a:ext cx="8352928" cy="4032448"/>
          </a:xfrm>
        </p:spPr>
        <p:txBody>
          <a:bodyPr>
            <a:normAutofit/>
          </a:bodyPr>
          <a:lstStyle/>
          <a:p>
            <a:r>
              <a:rPr lang="en-US" sz="4800" b="1" i="1" dirty="0" smtClean="0"/>
              <a:t>Beach, seal, cream, stream, peach, meal, green, feet, queen, sheep, sweet, sleep, bear, pear, wear, hair, chair, scared, stare, hare.</a:t>
            </a:r>
            <a:endParaRPr lang="ru-RU" sz="4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words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177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2221"/>
            <a:ext cx="9324528" cy="6993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92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048"/>
            <a:ext cx="9135731" cy="686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9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 smtClean="0"/>
              <a:t>- or -   - </a:t>
            </a:r>
            <a:r>
              <a:rPr lang="en-US" sz="6000" b="1" dirty="0" err="1" smtClean="0"/>
              <a:t>er</a:t>
            </a:r>
            <a:r>
              <a:rPr lang="en-US" sz="6000" b="1" dirty="0" smtClean="0"/>
              <a:t> -</a:t>
            </a:r>
            <a:endParaRPr lang="ru-RU" sz="6000" b="1" dirty="0"/>
          </a:p>
        </p:txBody>
      </p:sp>
      <p:sp>
        <p:nvSpPr>
          <p:cNvPr id="4" name="Двойные круглые скобки 3"/>
          <p:cNvSpPr/>
          <p:nvPr/>
        </p:nvSpPr>
        <p:spPr>
          <a:xfrm>
            <a:off x="4860032" y="692696"/>
            <a:ext cx="720080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979314" y="601233"/>
            <a:ext cx="6399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3</a:t>
            </a:r>
            <a:r>
              <a:rPr lang="ru-RU" sz="4800" b="1" dirty="0"/>
              <a:t>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24848"/>
            <a:ext cx="22669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818" y="2024848"/>
            <a:ext cx="2503986" cy="17527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023" y="2348888"/>
            <a:ext cx="185737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39" y="4221088"/>
            <a:ext cx="2304256" cy="16782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23" y="4221088"/>
            <a:ext cx="2397523" cy="16782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901" y="4442282"/>
            <a:ext cx="2613382" cy="16333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792271" y="3392917"/>
            <a:ext cx="14734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word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79206" y="3650534"/>
            <a:ext cx="16321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worm</a:t>
            </a:r>
            <a:endParaRPr lang="ru-RU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70902" y="3777637"/>
            <a:ext cx="28360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homework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81237" y="5923715"/>
            <a:ext cx="13147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herb</a:t>
            </a:r>
            <a:endParaRPr lang="ru-RU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66570" y="5947233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herd</a:t>
            </a:r>
            <a:endParaRPr lang="ru-RU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170902" y="5947233"/>
            <a:ext cx="1569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perch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48388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 smtClean="0"/>
              <a:t>- ur -       - </a:t>
            </a:r>
            <a:r>
              <a:rPr lang="en-US" sz="6000" b="1" dirty="0" err="1" smtClean="0"/>
              <a:t>ir</a:t>
            </a:r>
            <a:r>
              <a:rPr lang="en-US" sz="6000" b="1" dirty="0" smtClean="0"/>
              <a:t> -</a:t>
            </a:r>
            <a:endParaRPr lang="ru-RU" sz="6000" b="1" dirty="0"/>
          </a:p>
        </p:txBody>
      </p:sp>
      <p:sp>
        <p:nvSpPr>
          <p:cNvPr id="4" name="Двойные круглые скобки 3"/>
          <p:cNvSpPr/>
          <p:nvPr/>
        </p:nvSpPr>
        <p:spPr>
          <a:xfrm>
            <a:off x="5364088" y="548680"/>
            <a:ext cx="864096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2755" y="539458"/>
            <a:ext cx="6014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3</a:t>
            </a:r>
            <a:r>
              <a:rPr lang="ru-RU" sz="4400" dirty="0">
                <a:solidFill>
                  <a:prstClr val="black"/>
                </a:solidFill>
              </a:rPr>
              <a:t>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83" y="1844824"/>
            <a:ext cx="1901987" cy="14868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563" y="2204864"/>
            <a:ext cx="191452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362" y="1628800"/>
            <a:ext cx="1652759" cy="21721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11" y="4260472"/>
            <a:ext cx="214312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680" y="4119281"/>
            <a:ext cx="1743075" cy="14287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421" y="4203516"/>
            <a:ext cx="1350640" cy="17111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3905" y="3416276"/>
            <a:ext cx="17732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purple</a:t>
            </a:r>
            <a:endParaRPr lang="ru-RU" sz="44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9680" y="3451032"/>
            <a:ext cx="15520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turtle</a:t>
            </a:r>
            <a:endParaRPr lang="ru-RU" sz="44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7975" y="3734560"/>
            <a:ext cx="15440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nurse</a:t>
            </a:r>
            <a:endParaRPr lang="ru-RU" sz="4400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874886" y="5714593"/>
            <a:ext cx="10112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girl</a:t>
            </a:r>
            <a:endParaRPr lang="ru-RU" sz="4400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32040" y="5689222"/>
            <a:ext cx="1167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bird</a:t>
            </a:r>
            <a:endParaRPr lang="ru-RU" sz="44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69353" y="5742577"/>
            <a:ext cx="12747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skirt</a:t>
            </a:r>
            <a:endParaRPr lang="ru-RU" sz="4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6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72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Read the words:</vt:lpstr>
      <vt:lpstr>Презентация PowerPoint</vt:lpstr>
      <vt:lpstr>Презентация PowerPoint</vt:lpstr>
      <vt:lpstr>- or -   - er -</vt:lpstr>
      <vt:lpstr>- ur -       - ir -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the words:</dc:title>
  <dc:creator>Admin</dc:creator>
  <cp:lastModifiedBy>Admin</cp:lastModifiedBy>
  <cp:revision>2</cp:revision>
  <dcterms:created xsi:type="dcterms:W3CDTF">2014-09-08T18:43:54Z</dcterms:created>
  <dcterms:modified xsi:type="dcterms:W3CDTF">2014-11-16T19:03:24Z</dcterms:modified>
</cp:coreProperties>
</file>