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B758-BDE0-420F-9048-B93D28176FC1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7BCD-F2A7-4FE2-875B-BDD7A11F0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0458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B758-BDE0-420F-9048-B93D28176FC1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7BCD-F2A7-4FE2-875B-BDD7A11F0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1886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B758-BDE0-420F-9048-B93D28176FC1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7BCD-F2A7-4FE2-875B-BDD7A11F0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026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B758-BDE0-420F-9048-B93D28176FC1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7BCD-F2A7-4FE2-875B-BDD7A11F0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0990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B758-BDE0-420F-9048-B93D28176FC1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7BCD-F2A7-4FE2-875B-BDD7A11F0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139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B758-BDE0-420F-9048-B93D28176FC1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7BCD-F2A7-4FE2-875B-BDD7A11F0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822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B758-BDE0-420F-9048-B93D28176FC1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7BCD-F2A7-4FE2-875B-BDD7A11F0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949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B758-BDE0-420F-9048-B93D28176FC1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7BCD-F2A7-4FE2-875B-BDD7A11F0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874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B758-BDE0-420F-9048-B93D28176FC1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7BCD-F2A7-4FE2-875B-BDD7A11F0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9634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B758-BDE0-420F-9048-B93D28176FC1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7BCD-F2A7-4FE2-875B-BDD7A11F0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5983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B758-BDE0-420F-9048-B93D28176FC1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7BCD-F2A7-4FE2-875B-BDD7A11F0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951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0B758-BDE0-420F-9048-B93D28176FC1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F7BCD-F2A7-4FE2-875B-BDD7A11F01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788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Состав чисел от 1 до 10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800" dirty="0" smtClean="0"/>
              <a:t>Иванова Марина Владимировна</a:t>
            </a:r>
          </a:p>
          <a:p>
            <a:pPr algn="r"/>
            <a:r>
              <a:rPr lang="ru-RU" sz="1800" dirty="0" smtClean="0"/>
              <a:t>Учитель начальных классов </a:t>
            </a:r>
          </a:p>
          <a:p>
            <a:pPr algn="r"/>
            <a:r>
              <a:rPr lang="ru-RU" sz="1800" dirty="0" smtClean="0"/>
              <a:t>ГБОУ СОШ №280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90987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3500430" y="642918"/>
            <a:ext cx="2500330" cy="2000264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7</a:t>
            </a:r>
            <a:endParaRPr lang="ru-RU" sz="6000" b="1" dirty="0">
              <a:solidFill>
                <a:schemeClr val="tx1"/>
              </a:solidFill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5286380" y="3000372"/>
            <a:ext cx="2500330" cy="2000264"/>
          </a:xfrm>
          <a:prstGeom prst="cloud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1</a:t>
            </a:r>
            <a:endParaRPr lang="ru-RU" sz="6000" dirty="0"/>
          </a:p>
        </p:txBody>
      </p:sp>
      <p:sp>
        <p:nvSpPr>
          <p:cNvPr id="4" name="Облако 3"/>
          <p:cNvSpPr/>
          <p:nvPr/>
        </p:nvSpPr>
        <p:spPr>
          <a:xfrm>
            <a:off x="1285852" y="2714620"/>
            <a:ext cx="2500330" cy="2000264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6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44448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3786182" y="785794"/>
            <a:ext cx="2571768" cy="185738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9</a:t>
            </a:r>
            <a:endParaRPr lang="ru-RU" sz="6000" dirty="0"/>
          </a:p>
        </p:txBody>
      </p:sp>
      <p:sp>
        <p:nvSpPr>
          <p:cNvPr id="3" name="Облако 2"/>
          <p:cNvSpPr/>
          <p:nvPr/>
        </p:nvSpPr>
        <p:spPr>
          <a:xfrm>
            <a:off x="5643570" y="2714620"/>
            <a:ext cx="2571768" cy="1857388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8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1357290" y="2643182"/>
            <a:ext cx="2571768" cy="185738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1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266710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3500430" y="642918"/>
            <a:ext cx="2500330" cy="20002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10</a:t>
            </a:r>
            <a:endParaRPr lang="ru-RU" sz="6000" b="1" dirty="0"/>
          </a:p>
        </p:txBody>
      </p:sp>
      <p:sp>
        <p:nvSpPr>
          <p:cNvPr id="3" name="Облако 2"/>
          <p:cNvSpPr/>
          <p:nvPr/>
        </p:nvSpPr>
        <p:spPr>
          <a:xfrm>
            <a:off x="5143504" y="2928934"/>
            <a:ext cx="2500330" cy="200026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3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1643042" y="2857496"/>
            <a:ext cx="2500330" cy="2000264"/>
          </a:xfrm>
          <a:prstGeom prst="cloud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7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322936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3500430" y="642918"/>
            <a:ext cx="2500330" cy="20002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8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5643570" y="2571744"/>
            <a:ext cx="2500330" cy="200026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6</a:t>
            </a:r>
            <a:endParaRPr lang="ru-RU" sz="6000" dirty="0"/>
          </a:p>
        </p:txBody>
      </p:sp>
      <p:sp>
        <p:nvSpPr>
          <p:cNvPr id="4" name="Облако 3"/>
          <p:cNvSpPr/>
          <p:nvPr/>
        </p:nvSpPr>
        <p:spPr>
          <a:xfrm>
            <a:off x="1928794" y="2928934"/>
            <a:ext cx="2500330" cy="2000264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2</a:t>
            </a:r>
            <a:endParaRPr lang="ru-RU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059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3500430" y="642918"/>
            <a:ext cx="2500330" cy="20002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9</a:t>
            </a:r>
            <a:endParaRPr lang="ru-RU" sz="6000" dirty="0"/>
          </a:p>
        </p:txBody>
      </p:sp>
      <p:sp>
        <p:nvSpPr>
          <p:cNvPr id="3" name="Облако 2"/>
          <p:cNvSpPr/>
          <p:nvPr/>
        </p:nvSpPr>
        <p:spPr>
          <a:xfrm>
            <a:off x="5214942" y="2643182"/>
            <a:ext cx="2500330" cy="2000264"/>
          </a:xfrm>
          <a:prstGeom prst="cloud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FF00"/>
                </a:solidFill>
              </a:rPr>
              <a:t>2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1785918" y="2857496"/>
            <a:ext cx="2500330" cy="2000264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</a:rPr>
              <a:t>7</a:t>
            </a:r>
            <a:endParaRPr lang="ru-RU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92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3432" y="984698"/>
            <a:ext cx="623760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</a:rPr>
              <a:t>Запиши числа от 1 до 10</a:t>
            </a:r>
          </a:p>
          <a:p>
            <a:r>
              <a:rPr lang="ru-RU" sz="3200" b="1" dirty="0" smtClean="0">
                <a:solidFill>
                  <a:srgbClr val="006600"/>
                </a:solidFill>
              </a:rPr>
              <a:t> в порядке возрастания. Проверь:</a:t>
            </a:r>
          </a:p>
          <a:p>
            <a:endParaRPr lang="ru-RU" sz="3200" b="1" dirty="0">
              <a:solidFill>
                <a:srgbClr val="0066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5536" y="2687338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59629" y="2654309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26406" y="2654309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886578" y="2654309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85040" y="2627091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379153" y="2586255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148064" y="2586255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940152" y="2603859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660232" y="2554358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308304" y="2617468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589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/>
      <p:bldP spid="22" grpId="0"/>
      <p:bldP spid="23" grpId="0"/>
      <p:bldP spid="24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3432" y="984698"/>
            <a:ext cx="57919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</a:rPr>
              <a:t>Запиши числа от 1 до 10</a:t>
            </a:r>
          </a:p>
          <a:p>
            <a:r>
              <a:rPr lang="ru-RU" sz="3200" b="1" dirty="0" smtClean="0">
                <a:solidFill>
                  <a:srgbClr val="006600"/>
                </a:solidFill>
              </a:rPr>
              <a:t> в порядке убывания. Проверь:</a:t>
            </a:r>
          </a:p>
          <a:p>
            <a:endParaRPr lang="ru-RU" sz="3200" b="1" dirty="0">
              <a:solidFill>
                <a:srgbClr val="0066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44208" y="2676298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53267" y="2679706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76056" y="2676298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397641" y="2639622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92102" y="2676298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185029" y="2676298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86214" y="2662954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935552" y="2639622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43185" y="2662954"/>
            <a:ext cx="5421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92168" y="2662954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041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лако 2"/>
          <p:cNvSpPr/>
          <p:nvPr/>
        </p:nvSpPr>
        <p:spPr>
          <a:xfrm>
            <a:off x="3491880" y="332656"/>
            <a:ext cx="2376264" cy="2088232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ru-RU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1979712" y="2708920"/>
            <a:ext cx="2160240" cy="1944216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4932040" y="2780928"/>
            <a:ext cx="2232248" cy="1800200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594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3275856" y="476672"/>
            <a:ext cx="2520280" cy="2016224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2231740" y="2852936"/>
            <a:ext cx="2088232" cy="20880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4932040" y="2852936"/>
            <a:ext cx="2232248" cy="2016224"/>
          </a:xfrm>
          <a:prstGeom prst="cloud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740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3419872" y="404664"/>
            <a:ext cx="2304256" cy="18002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2267744" y="2636528"/>
            <a:ext cx="1944216" cy="2160240"/>
          </a:xfrm>
          <a:prstGeom prst="clou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3</a:t>
            </a:r>
            <a:endParaRPr lang="ru-RU" sz="6000" dirty="0"/>
          </a:p>
        </p:txBody>
      </p:sp>
      <p:sp>
        <p:nvSpPr>
          <p:cNvPr id="4" name="Облако 3"/>
          <p:cNvSpPr/>
          <p:nvPr/>
        </p:nvSpPr>
        <p:spPr>
          <a:xfrm>
            <a:off x="5004048" y="2636912"/>
            <a:ext cx="2376264" cy="201622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3</a:t>
            </a:r>
            <a:endParaRPr lang="ru-RU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855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3635896" y="404664"/>
            <a:ext cx="2304256" cy="2088232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1979712" y="3068960"/>
            <a:ext cx="2160240" cy="2232248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5062688" y="3140968"/>
            <a:ext cx="2520280" cy="2088232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7</a:t>
            </a:r>
            <a:endParaRPr lang="ru-RU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377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3131840" y="548680"/>
            <a:ext cx="3024336" cy="208823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6</a:t>
            </a:r>
            <a:endParaRPr lang="ru-RU" sz="6000" dirty="0"/>
          </a:p>
        </p:txBody>
      </p:sp>
      <p:sp>
        <p:nvSpPr>
          <p:cNvPr id="3" name="Облако 2"/>
          <p:cNvSpPr/>
          <p:nvPr/>
        </p:nvSpPr>
        <p:spPr>
          <a:xfrm>
            <a:off x="1907704" y="2924944"/>
            <a:ext cx="2448272" cy="1944216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5161760" y="2996952"/>
            <a:ext cx="2376264" cy="1872208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154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3786182" y="785794"/>
            <a:ext cx="2571768" cy="185738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5</a:t>
            </a:r>
            <a:endParaRPr lang="ru-RU" sz="6000" dirty="0"/>
          </a:p>
        </p:txBody>
      </p:sp>
      <p:sp>
        <p:nvSpPr>
          <p:cNvPr id="3" name="Облако 2"/>
          <p:cNvSpPr/>
          <p:nvPr/>
        </p:nvSpPr>
        <p:spPr>
          <a:xfrm>
            <a:off x="5643570" y="2714620"/>
            <a:ext cx="2571768" cy="1857388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4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1357290" y="2643182"/>
            <a:ext cx="2571768" cy="1857388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1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266710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95</Words>
  <Application>Microsoft Office PowerPoint</Application>
  <PresentationFormat>Экран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Состав чисел от 1 до 10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 чисел от 1 до 10</dc:title>
  <dc:creator>Admin</dc:creator>
  <cp:lastModifiedBy>Марина</cp:lastModifiedBy>
  <cp:revision>11</cp:revision>
  <dcterms:created xsi:type="dcterms:W3CDTF">2013-11-21T09:29:34Z</dcterms:created>
  <dcterms:modified xsi:type="dcterms:W3CDTF">2014-02-17T16:04:49Z</dcterms:modified>
</cp:coreProperties>
</file>