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E4EB63-AAB1-485C-886D-725FDDFEE4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1D8473-0FBD-494E-9ED0-5CA09DE989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861049"/>
            <a:ext cx="6912767" cy="25922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При возведении храмов и колоннад греки обычно использовали три разновидности сочетания несущих и несомых частей здания – архитектурные ордера: дорический, ионический и коринфский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175351" cy="1793167"/>
          </a:xfrm>
        </p:spPr>
        <p:txBody>
          <a:bodyPr/>
          <a:lstStyle/>
          <a:p>
            <a:r>
              <a:rPr lang="ru-RU" dirty="0" smtClean="0"/>
              <a:t>ГРЕЧЕСКИЕ АРХИТЕКТУРНЫЕ ОРДЕРЫ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3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iles.school-collection.edu.ru/dlrstore/5ea8a5fe-bfa3-4af9-92ef-9fbe83134fbf/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85" y="218276"/>
            <a:ext cx="3966988" cy="32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files.school-collection.edu.ru/dlrstore/5ea8a5fe-bfa3-4af9-92ef-9fbe83134fbf/image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0902"/>
            <a:ext cx="370790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files.school-collection.edu.ru/dlrstore/5ea8a5fe-bfa3-4af9-92ef-9fbe83134fbf/image0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73016"/>
            <a:ext cx="327913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0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.travel.megafon.ru/c600x338/501be32a04b3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0" y="764704"/>
            <a:ext cx="7427928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5906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travel.megafon.ru/c600x338/50193dbc10f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03036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41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travel.megafon.ru/c600x338/501bdeb7511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91276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31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1907704" y="133858"/>
            <a:ext cx="6120680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7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дорическом ордере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заметно утончающиеся кверху колонны не имеют базы и ставятся прямо на каменное основание. Неглубокие желобки (каннелюры) проходят вдоль всего ствола колонны, подчеркивая ее вертикальную устремленность. Чуть ниже капители – самое узкое место ствола колонны – шейка, представляющая собой прорезающее каннелюры кольцо. Дорические капители не имеют украшений.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122" name="Picture 2" descr="http://files.school-collection.edu.ru/dlrstore/5ea8a5fe-bfa3-4af9-92ef-9fbe83134fbf/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8" y="3140968"/>
            <a:ext cx="3966988" cy="32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files.school-collection.edu.ru/dlrstore/5ea8a5fe-bfa3-4af9-92ef-9fbe83134fbf/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801" y="3429000"/>
            <a:ext cx="4534671" cy="304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79842" y="6419243"/>
            <a:ext cx="421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Храм Геры в </a:t>
            </a:r>
            <a:r>
              <a:rPr lang="ru-RU" dirty="0" err="1" smtClean="0"/>
              <a:t>Пестуме</a:t>
            </a:r>
            <a:r>
              <a:rPr lang="ru-RU" dirty="0" smtClean="0"/>
              <a:t>. Дорический ордер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5099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travel.megafon.ru/c600x338/50193dbc10f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5" y="1340768"/>
            <a:ext cx="792513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5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iles.school-collection.edu.ru/dlrstore/5ea8a5fe-bfa3-4af9-92ef-9fbe83134fbf/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370790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848" y="2996952"/>
            <a:ext cx="56521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Дорический ордер сложился на Пелопоннесе и в греческих колониях на Сицилии и в южной Италии. </a:t>
            </a:r>
            <a:r>
              <a:rPr lang="ru-RU" b="1" i="1" dirty="0"/>
              <a:t>Ионический ордер </a:t>
            </a:r>
            <a:r>
              <a:rPr lang="ru-RU" dirty="0"/>
              <a:t>получил наибольшее распространение в Малой Азии и на островах Эгейского моря. Ствол ионической колонны изначально был тоньше, чем ствол дорической колонны, что подтверждает ее происхождение от деревянной конструкции. Ионическая колонна имеет базу. Каннелюры глубже врезаны в ствол. С обеих сторон ионической капители выступают волюты, напоминающие частично развернутый свиток папируса, изображенный с торцевой стороны.</a:t>
            </a:r>
          </a:p>
        </p:txBody>
      </p:sp>
    </p:spTree>
    <p:extLst>
      <p:ext uri="{BB962C8B-B14F-4D97-AF65-F5344CB8AC3E}">
        <p14:creationId xmlns:p14="http://schemas.microsoft.com/office/powerpoint/2010/main" val="2584078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files.school-collection.edu.ru/dlrstore/5ea8a5fe-bfa3-4af9-92ef-9fbe83134fbf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472608" cy="503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1999" y="6353254"/>
            <a:ext cx="406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Храм Ники </a:t>
            </a:r>
            <a:r>
              <a:rPr lang="ru-RU" dirty="0" err="1" smtClean="0"/>
              <a:t>Аптерос</a:t>
            </a:r>
            <a:r>
              <a:rPr lang="ru-RU" dirty="0" smtClean="0"/>
              <a:t>. Ионический ордер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739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files.school-collection.edu.ru/dlrstore/5ea8a5fe-bfa3-4af9-92ef-9fbe83134fbf/image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27913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30654" y="543137"/>
            <a:ext cx="5436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концу 5 в. до н.э. возник третий архитектурный ордер, коринфский . Его колонны столь же изящны, как колонны ионического ордера. Коринфская капитель напоминает перевернутый колокол, составленный из двух рядов листьев аканта со спиралевидными усиками виноградной лозы по углам.</a:t>
            </a:r>
          </a:p>
          <a:p>
            <a:endParaRPr lang="ru-RU" dirty="0"/>
          </a:p>
        </p:txBody>
      </p:sp>
      <p:pic>
        <p:nvPicPr>
          <p:cNvPr id="8196" name="Picture 4" descr="http://files.school-collection.edu.ru/dlrstore/5ea8a5fe-bfa3-4af9-92ef-9fbe83134fbf/image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68960"/>
            <a:ext cx="576760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542071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Храм Аполлона в Эфесе. Коринфский ордер.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9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229</TotalTime>
  <Words>114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ГРЕЧЕСКИЕ АРХИТЕКТУРНЫЕ ОРДЕРЫ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2013-01-16T07:00:46Z</dcterms:created>
  <dcterms:modified xsi:type="dcterms:W3CDTF">2013-01-16T10:50:33Z</dcterms:modified>
</cp:coreProperties>
</file>