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9" r:id="rId3"/>
    <p:sldId id="259" r:id="rId4"/>
    <p:sldId id="271" r:id="rId5"/>
    <p:sldId id="268" r:id="rId6"/>
    <p:sldId id="260" r:id="rId7"/>
    <p:sldId id="261" r:id="rId8"/>
    <p:sldId id="262" r:id="rId9"/>
    <p:sldId id="270" r:id="rId10"/>
    <p:sldId id="263" r:id="rId11"/>
    <p:sldId id="264" r:id="rId12"/>
    <p:sldId id="272" r:id="rId13"/>
    <p:sldId id="265" r:id="rId14"/>
    <p:sldId id="276" r:id="rId15"/>
    <p:sldId id="267" r:id="rId16"/>
    <p:sldId id="273" r:id="rId17"/>
    <p:sldId id="274" r:id="rId18"/>
    <p:sldId id="275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BD7E-AEC6-4E04-A97F-C7B170514149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23EE97-1932-4BD1-BBED-7ECD2308FCF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BD7E-AEC6-4E04-A97F-C7B170514149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EE97-1932-4BD1-BBED-7ECD2308FC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BD7E-AEC6-4E04-A97F-C7B170514149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EE97-1932-4BD1-BBED-7ECD2308FC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3BBD7E-AEC6-4E04-A97F-C7B170514149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923EE97-1932-4BD1-BBED-7ECD2308FCF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BD7E-AEC6-4E04-A97F-C7B170514149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EE97-1932-4BD1-BBED-7ECD2308FCF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BD7E-AEC6-4E04-A97F-C7B170514149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EE97-1932-4BD1-BBED-7ECD2308FCF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EE97-1932-4BD1-BBED-7ECD2308FCF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BD7E-AEC6-4E04-A97F-C7B170514149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BD7E-AEC6-4E04-A97F-C7B170514149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EE97-1932-4BD1-BBED-7ECD2308FCF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BD7E-AEC6-4E04-A97F-C7B170514149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EE97-1932-4BD1-BBED-7ECD2308FC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3BBD7E-AEC6-4E04-A97F-C7B170514149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23EE97-1932-4BD1-BBED-7ECD2308FCF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BD7E-AEC6-4E04-A97F-C7B170514149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23EE97-1932-4BD1-BBED-7ECD2308FCF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03BBD7E-AEC6-4E04-A97F-C7B170514149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923EE97-1932-4BD1-BBED-7ECD2308FCF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063184" cy="5803137"/>
          </a:xfrm>
        </p:spPr>
      </p:pic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5004048" y="1700808"/>
            <a:ext cx="3928283" cy="4464496"/>
          </a:xfrm>
        </p:spPr>
        <p:txBody>
          <a:bodyPr>
            <a:norm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Русский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живописец 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график. 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932040" y="457200"/>
            <a:ext cx="3830960" cy="16756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Arial Black" pitchFamily="34" charset="0"/>
              </a:rPr>
              <a:t>Шишкин </a:t>
            </a:r>
            <a:br>
              <a:rPr lang="ru-RU" sz="3200" dirty="0" smtClean="0">
                <a:latin typeface="Arial Black" pitchFamily="34" charset="0"/>
              </a:rPr>
            </a:br>
            <a:r>
              <a:rPr lang="ru-RU" sz="3200" dirty="0" smtClean="0">
                <a:latin typeface="Arial Black" pitchFamily="34" charset="0"/>
              </a:rPr>
              <a:t>Иван Иванович</a:t>
            </a:r>
            <a:br>
              <a:rPr lang="ru-RU" sz="3200" dirty="0" smtClean="0">
                <a:latin typeface="Arial Black" pitchFamily="34" charset="0"/>
              </a:rPr>
            </a:br>
            <a:r>
              <a:rPr lang="ru-RU" sz="3200" dirty="0" smtClean="0">
                <a:latin typeface="Arial Black" pitchFamily="34" charset="0"/>
              </a:rPr>
              <a:t> (1832-1898)</a:t>
            </a:r>
            <a:endParaRPr lang="ru-RU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90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Объект 1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31838"/>
            <a:ext cx="3167646" cy="439950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404664"/>
            <a:ext cx="4059936" cy="569133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Никола́й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Константи́нович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Ре́рих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(1874 -1947)  </a:t>
            </a:r>
          </a:p>
          <a:p>
            <a:pPr marL="45720" indent="0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русский художник,          философ. </a:t>
            </a:r>
          </a:p>
          <a:p>
            <a:pPr marL="45720" indent="0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Создатель около 7000 картин </a:t>
            </a:r>
          </a:p>
          <a:p>
            <a:pPr marL="45720" indent="0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(многие из которых находятся в известных галереях мира)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5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«Гималаи»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4102199" cy="3490318"/>
          </a:xfrm>
        </p:spPr>
      </p:pic>
      <p:pic>
        <p:nvPicPr>
          <p:cNvPr id="16" name="Объект 1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3747392" cy="3600400"/>
          </a:xfrm>
        </p:spPr>
      </p:pic>
      <p:sp>
        <p:nvSpPr>
          <p:cNvPr id="13" name="Текст 1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«Закат»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51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71" y="1524000"/>
            <a:ext cx="6728058" cy="4572000"/>
          </a:xfrm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«Небесный бой»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06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6945560" cy="4744241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«Осень»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36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«Брызги»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5" y="2204864"/>
            <a:ext cx="4174377" cy="367240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04864"/>
            <a:ext cx="3888432" cy="360040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3289" y="5733256"/>
            <a:ext cx="6512511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Алексей Адамов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dirty="0" smtClean="0"/>
              <a:t>«Рассвет на море»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0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67544" y="476672"/>
            <a:ext cx="4022160" cy="576064"/>
          </a:xfrm>
        </p:spPr>
        <p:txBody>
          <a:bodyPr/>
          <a:lstStyle/>
          <a:p>
            <a:r>
              <a:rPr lang="ru-RU" dirty="0" smtClean="0"/>
              <a:t>«Московский дворик»</a:t>
            </a:r>
            <a:endParaRPr lang="ru-RU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19" y="2060848"/>
            <a:ext cx="4144156" cy="3528392"/>
          </a:xfrm>
        </p:spPr>
      </p:pic>
      <p:pic>
        <p:nvPicPr>
          <p:cNvPr id="16" name="Объект 1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88" y="2132856"/>
            <a:ext cx="4038600" cy="3436575"/>
          </a:xfr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93289" y="5517232"/>
            <a:ext cx="6512511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Василий Поленов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3"/>
          </p:nvPr>
        </p:nvSpPr>
        <p:spPr>
          <a:xfrm>
            <a:off x="4647302" y="548680"/>
            <a:ext cx="3346704" cy="504056"/>
          </a:xfrm>
        </p:spPr>
        <p:txBody>
          <a:bodyPr/>
          <a:lstStyle/>
          <a:p>
            <a:pPr algn="ctr"/>
            <a:r>
              <a:rPr lang="ru-RU" dirty="0" smtClean="0"/>
              <a:t>«Лодка на реке»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84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Картины других художников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327"/>
            <a:ext cx="6248400" cy="5432425"/>
          </a:xfrm>
        </p:spPr>
      </p:pic>
      <p:sp>
        <p:nvSpPr>
          <p:cNvPr id="12" name="Текст 11"/>
          <p:cNvSpPr>
            <a:spLocks noGrp="1"/>
          </p:cNvSpPr>
          <p:nvPr>
            <p:ph type="body" idx="4294967295"/>
          </p:nvPr>
        </p:nvSpPr>
        <p:spPr>
          <a:xfrm>
            <a:off x="7159625" y="1600200"/>
            <a:ext cx="1984375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«Рыбалка»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8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Объект 2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1120"/>
            <a:ext cx="5760639" cy="6014589"/>
          </a:xfrm>
        </p:spPr>
      </p:pic>
      <p:sp>
        <p:nvSpPr>
          <p:cNvPr id="11" name="Прямоугольник 10"/>
          <p:cNvSpPr/>
          <p:nvPr/>
        </p:nvSpPr>
        <p:spPr>
          <a:xfrm>
            <a:off x="6660232" y="3335666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buClr>
                <a:srgbClr val="F14124">
                  <a:lumMod val="75000"/>
                </a:srgbClr>
              </a:buClr>
              <a:buSzPct val="128000"/>
            </a:pPr>
            <a:r>
              <a:rPr lang="ru-RU" sz="28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«Деревня»</a:t>
            </a:r>
          </a:p>
        </p:txBody>
      </p:sp>
    </p:spTree>
    <p:extLst>
      <p:ext uri="{BB962C8B-B14F-4D97-AF65-F5344CB8AC3E}">
        <p14:creationId xmlns:p14="http://schemas.microsoft.com/office/powerpoint/2010/main" val="303520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991028" cy="532859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3289" y="5877272"/>
            <a:ext cx="6512511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«Маковое поле»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75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«Облака»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2856"/>
            <a:ext cx="4059238" cy="338437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10194"/>
            <a:ext cx="4059238" cy="3399611"/>
          </a:xfrm>
        </p:spPr>
      </p:pic>
    </p:spTree>
    <p:extLst>
      <p:ext uri="{BB962C8B-B14F-4D97-AF65-F5344CB8AC3E}">
        <p14:creationId xmlns:p14="http://schemas.microsoft.com/office/powerpoint/2010/main" val="416119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 художественных образах отразил красоту и величие родной природы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82" y="2556856"/>
            <a:ext cx="3345873" cy="2506287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70809"/>
            <a:ext cx="4059238" cy="2678382"/>
          </a:xfrm>
        </p:spPr>
      </p:pic>
      <p:sp>
        <p:nvSpPr>
          <p:cNvPr id="28" name="Текст 27"/>
          <p:cNvSpPr>
            <a:spLocks noGrp="1"/>
          </p:cNvSpPr>
          <p:nvPr>
            <p:ph type="body" idx="4294967295"/>
          </p:nvPr>
        </p:nvSpPr>
        <p:spPr>
          <a:xfrm>
            <a:off x="0" y="1400175"/>
            <a:ext cx="4040188" cy="76200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«Рожь»</a:t>
            </a:r>
          </a:p>
          <a:p>
            <a:endParaRPr lang="ru-RU" sz="96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5103813" y="1400175"/>
            <a:ext cx="4040187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«Утро в сосновом бору»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6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latin typeface="Arial Black" pitchFamily="34" charset="0"/>
                <a:cs typeface="Arial" pitchFamily="34" charset="0"/>
              </a:rPr>
              <a:t>Жи́вопись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—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вид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изобразительного искусства, связанный с передачей зрительных образов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4059238" cy="4536504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Художник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пишет красками,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т.к. живопись –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«живое письмо».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Живое оно в ощущениях художника и зрителя.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Краски, смешиваясь на картине, передают дыхание жизни, красоту мира.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6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5904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5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76672"/>
            <a:ext cx="7620000" cy="504056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15744" y="5877272"/>
            <a:ext cx="6512511" cy="7829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«Взморье»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5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17" y="1524000"/>
            <a:ext cx="3207603" cy="4572000"/>
          </a:xfrm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Левитан </a:t>
            </a:r>
            <a:endParaRPr lang="ru-RU" sz="3300" b="1" dirty="0">
              <a:latin typeface="Arial" pitchFamily="34" charset="0"/>
              <a:cs typeface="Arial" pitchFamily="34" charset="0"/>
            </a:endParaRPr>
          </a:p>
          <a:p>
            <a:pPr marL="45720" indent="0" algn="ctr">
              <a:buNone/>
            </a:pPr>
            <a:r>
              <a:rPr lang="ru-RU" sz="3300" b="1" dirty="0" err="1" smtClean="0">
                <a:latin typeface="Arial" pitchFamily="34" charset="0"/>
                <a:cs typeface="Arial" pitchFamily="34" charset="0"/>
              </a:rPr>
              <a:t>Иссаак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Ильич</a:t>
            </a:r>
          </a:p>
          <a:p>
            <a:pPr marL="45720" indent="0" algn="ctr">
              <a:buNone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(1860-1900) -</a:t>
            </a:r>
          </a:p>
          <a:p>
            <a:pPr marL="45720" indent="0" algn="ctr">
              <a:buNone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российский художник, </a:t>
            </a:r>
            <a:r>
              <a:rPr lang="ru-RU" sz="3300" b="1" dirty="0">
                <a:latin typeface="Arial" pitchFamily="34" charset="0"/>
                <a:cs typeface="Arial" pitchFamily="34" charset="0"/>
              </a:rPr>
              <a:t>мастер «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пейзажа настроения</a:t>
            </a:r>
            <a:r>
              <a:rPr lang="ru-RU" sz="3300" b="1" dirty="0">
                <a:latin typeface="Arial" pitchFamily="34" charset="0"/>
                <a:cs typeface="Arial" pitchFamily="34" charset="0"/>
              </a:rPr>
              <a:t>».</a:t>
            </a:r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30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80919" cy="568863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6021288"/>
            <a:ext cx="6512511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«Золотая осень»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12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2920"/>
            <a:ext cx="8280920" cy="585216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289" y="5517232"/>
            <a:ext cx="6512511" cy="7200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«Туман»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62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032"/>
            <a:ext cx="8640960" cy="626931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289" y="5949280"/>
            <a:ext cx="6512511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«Лилии»</a:t>
            </a:r>
            <a:endParaRPr lang="ru-RU" sz="3200" b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22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992888" cy="55081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289" y="5949280"/>
            <a:ext cx="6512511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«Вечер на Волге»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6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240</TotalTime>
  <Words>167</Words>
  <Application>Microsoft Office PowerPoint</Application>
  <PresentationFormat>Экран (4:3)</PresentationFormat>
  <Paragraphs>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Шишкин  Иван Иванович  (1832-1898)</vt:lpstr>
      <vt:lpstr>В художественных образах отразил красоту и величие родной природы</vt:lpstr>
      <vt:lpstr>Презентация PowerPoint</vt:lpstr>
      <vt:lpstr>«Взморье»</vt:lpstr>
      <vt:lpstr>Презентация PowerPoint</vt:lpstr>
      <vt:lpstr>«Золотая осень»</vt:lpstr>
      <vt:lpstr> «Туман» </vt:lpstr>
      <vt:lpstr>«Лилии»</vt:lpstr>
      <vt:lpstr>«Вечер на Волге»</vt:lpstr>
      <vt:lpstr>Презентация PowerPoint</vt:lpstr>
      <vt:lpstr>Презентация PowerPoint</vt:lpstr>
      <vt:lpstr>«Небесный бой»</vt:lpstr>
      <vt:lpstr>«Осень»</vt:lpstr>
      <vt:lpstr>Алексей Адамов</vt:lpstr>
      <vt:lpstr>Василий Поленов </vt:lpstr>
      <vt:lpstr>Картины других художников</vt:lpstr>
      <vt:lpstr>Презентация PowerPoint</vt:lpstr>
      <vt:lpstr>«Маковое поле»</vt:lpstr>
      <vt:lpstr>«Облака»</vt:lpstr>
      <vt:lpstr>Жи́вопись —  вид изобразительного искусства, связанный с передачей зрительных образов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Шишкин Иван Иванович  (1832-1898)</dc:title>
  <dc:creator>User</dc:creator>
  <cp:lastModifiedBy>User</cp:lastModifiedBy>
  <cp:revision>27</cp:revision>
  <dcterms:created xsi:type="dcterms:W3CDTF">2012-09-06T11:56:31Z</dcterms:created>
  <dcterms:modified xsi:type="dcterms:W3CDTF">2013-01-18T13:41:22Z</dcterms:modified>
</cp:coreProperties>
</file>