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C9479-FF70-4FE6-9F90-6DD7D8F39558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r>
              <a:rPr lang="ru-RU" dirty="0" smtClean="0"/>
              <a:t> </a:t>
            </a:r>
            <a:r>
              <a:rPr lang="en-US" dirty="0" smtClean="0"/>
              <a:t>Unit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Rainbow English  </a:t>
            </a:r>
            <a:r>
              <a:rPr lang="ru-RU" dirty="0" smtClean="0"/>
              <a:t>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389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Very well – </a:t>
            </a:r>
            <a:r>
              <a:rPr lang="ru-RU" sz="4000" dirty="0" smtClean="0"/>
              <a:t>очень хорошо</a:t>
            </a:r>
            <a:endParaRPr lang="en-US" sz="4000" dirty="0" smtClean="0"/>
          </a:p>
          <a:p>
            <a:r>
              <a:rPr lang="en-US" sz="4000" dirty="0" smtClean="0"/>
              <a:t>But not very well – </a:t>
            </a:r>
            <a:r>
              <a:rPr lang="ru-RU" sz="4000" dirty="0" smtClean="0"/>
              <a:t>не очень хорошо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ocuments\Scanned Documents\английский 3 класс задание 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3998" cy="4603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357694"/>
            <a:ext cx="5072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Ann can cook very well.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Ann can sing a song very well.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Ann can swim in the lake very well.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Ann can ride a bike very well.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Ann can read a book very well.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4286256"/>
            <a:ext cx="4500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Ann can cook but not very well.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Ann can sing a song but not very well.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Ann can swim in the lake but not very well.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Ann can ride a bike but not very well.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Ann can read a book but not very well.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ина\Documents\Scanned Documents\английский 3 класс задание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81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71448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Кушать, читать,     говорить,   учить(</a:t>
            </a:r>
            <a:r>
              <a:rPr lang="ru-RU" sz="2000" dirty="0" err="1" smtClean="0"/>
              <a:t>ся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28599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eat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85749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speak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335756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385762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435769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eat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485776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535782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teach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578645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ина\Documents\Scanned Documents\англий 3 3 задание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214974"/>
          </a:xfrm>
          <a:prstGeom prst="rect">
            <a:avLst/>
          </a:prstGeom>
          <a:noFill/>
        </p:spPr>
      </p:pic>
      <p:sp>
        <p:nvSpPr>
          <p:cNvPr id="7" name="Минус 6"/>
          <p:cNvSpPr/>
          <p:nvPr/>
        </p:nvSpPr>
        <p:spPr>
          <a:xfrm>
            <a:off x="6643702" y="2714620"/>
            <a:ext cx="357190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072330" y="3143248"/>
            <a:ext cx="35719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7143768" y="3429000"/>
            <a:ext cx="42862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6929454" y="4143380"/>
            <a:ext cx="357190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7072330" y="4929198"/>
            <a:ext cx="285752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215206" y="5643578"/>
            <a:ext cx="285752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127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STEP 5 Unit 2</vt:lpstr>
      <vt:lpstr>Запомни!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 Unit 2</dc:title>
  <dc:creator>Полина</dc:creator>
  <cp:lastModifiedBy>Полина</cp:lastModifiedBy>
  <cp:revision>5</cp:revision>
  <dcterms:created xsi:type="dcterms:W3CDTF">2014-10-27T02:19:14Z</dcterms:created>
  <dcterms:modified xsi:type="dcterms:W3CDTF">2014-10-27T05:14:26Z</dcterms:modified>
</cp:coreProperties>
</file>