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9479-FF70-4FE6-9F90-6DD7D8F39558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D9949-D8AC-4675-AE35-A66BD620D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9479-FF70-4FE6-9F90-6DD7D8F39558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D9949-D8AC-4675-AE35-A66BD620D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9479-FF70-4FE6-9F90-6DD7D8F39558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D9949-D8AC-4675-AE35-A66BD620D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9479-FF70-4FE6-9F90-6DD7D8F39558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D9949-D8AC-4675-AE35-A66BD620D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9479-FF70-4FE6-9F90-6DD7D8F39558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D9949-D8AC-4675-AE35-A66BD620D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9479-FF70-4FE6-9F90-6DD7D8F39558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D9949-D8AC-4675-AE35-A66BD620D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9479-FF70-4FE6-9F90-6DD7D8F39558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D9949-D8AC-4675-AE35-A66BD620D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9479-FF70-4FE6-9F90-6DD7D8F39558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D9949-D8AC-4675-AE35-A66BD620D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9479-FF70-4FE6-9F90-6DD7D8F39558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D9949-D8AC-4675-AE35-A66BD620D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9479-FF70-4FE6-9F90-6DD7D8F39558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D9949-D8AC-4675-AE35-A66BD620D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9479-FF70-4FE6-9F90-6DD7D8F39558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DAD9949-D8AC-4675-AE35-A66BD620DD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EDC9479-FF70-4FE6-9F90-6DD7D8F39558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DAD9949-D8AC-4675-AE35-A66BD620DDA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STEP </a:t>
            </a:r>
            <a:r>
              <a:rPr lang="ru-RU" dirty="0" smtClean="0"/>
              <a:t>6 </a:t>
            </a:r>
            <a:r>
              <a:rPr lang="en-US" dirty="0" smtClean="0"/>
              <a:t>Unit 2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Rainbow English  </a:t>
            </a:r>
            <a:r>
              <a:rPr lang="ru-RU" dirty="0" smtClean="0"/>
              <a:t>3 класс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935480"/>
            <a:ext cx="8401080" cy="4389120"/>
          </a:xfrm>
        </p:spPr>
        <p:txBody>
          <a:bodyPr>
            <a:normAutofit/>
          </a:bodyPr>
          <a:lstStyle/>
          <a:p>
            <a:endParaRPr lang="ru-RU" sz="4000" dirty="0"/>
          </a:p>
        </p:txBody>
      </p:sp>
      <p:pic>
        <p:nvPicPr>
          <p:cNvPr id="1026" name="Picture 2" descr="C:\Users\Полина\Documents\Scanned Documents\лаларр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31719"/>
            <a:ext cx="9144000" cy="58119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1785926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Nice to meet you!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357818" y="2214554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Good morning!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14348" y="2643182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are you?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857224" y="3071810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 old are you?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286380" y="3429000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Good night!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857224" y="3857628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Where are you from?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857224" y="4286256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Where is he?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429256" y="4857760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 am a pupil.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85786" y="5572140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What’s the time?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олина\Documents\Scanned Documents\ааа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357298"/>
            <a:ext cx="3286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They run in the park in the morning. 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071942"/>
            <a:ext cx="3214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They eat in the morning.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286116" y="1357298"/>
            <a:ext cx="292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They cook in the afternoon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143240" y="3929066"/>
            <a:ext cx="3071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They read books in the afternoon.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000760" y="1285860"/>
            <a:ext cx="2786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They feed the dog in the evening.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072198" y="3929066"/>
            <a:ext cx="3071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They feed the horse in the evening.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4143380"/>
            <a:ext cx="8929718" cy="181588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His house is good.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Its wings are little.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Their teddy bears are funny.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Your bike is old.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Her flower is purple.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Our room is nice.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My blouse is green</a:t>
            </a:r>
            <a:endParaRPr lang="ru-RU" sz="28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57224" y="2143116"/>
            <a:ext cx="23574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000232" y="1285860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214678" y="2500306"/>
            <a:ext cx="8572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857224" y="2786058"/>
            <a:ext cx="142876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14348" y="3071810"/>
            <a:ext cx="7143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714348" y="3429000"/>
            <a:ext cx="221457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714348" y="3786190"/>
            <a:ext cx="300039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714348" y="4071942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143380"/>
            <a:ext cx="8229600" cy="2324096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Ann  can read a book to little Tom very well.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Alice can sing but not very well.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Jack can ride a horse very well.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Bob and Ben can play ping pong but not very well.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Mr</a:t>
            </a:r>
            <a:r>
              <a:rPr lang="en-US" dirty="0" smtClean="0"/>
              <a:t> Brown can speak Russian very well.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pic>
        <p:nvPicPr>
          <p:cNvPr id="3074" name="Picture 2" descr="C:\Users\Полина\Documents\Scanned Documents\ммм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143380"/>
          </a:xfrm>
          <a:prstGeom prst="rect">
            <a:avLst/>
          </a:prstGeom>
          <a:noFill/>
        </p:spPr>
      </p:pic>
      <p:sp>
        <p:nvSpPr>
          <p:cNvPr id="5" name="Улыбающееся лицо 4"/>
          <p:cNvSpPr/>
          <p:nvPr/>
        </p:nvSpPr>
        <p:spPr>
          <a:xfrm>
            <a:off x="7286644" y="4214818"/>
            <a:ext cx="357190" cy="28575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>
            <a:off x="5500694" y="5072074"/>
            <a:ext cx="285752" cy="28575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лыбающееся лицо 6"/>
          <p:cNvSpPr/>
          <p:nvPr/>
        </p:nvSpPr>
        <p:spPr>
          <a:xfrm>
            <a:off x="6715140" y="5929330"/>
            <a:ext cx="285752" cy="35719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04088"/>
            <a:ext cx="864399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Только в </a:t>
            </a:r>
            <a:r>
              <a:rPr lang="ru-RU" dirty="0" smtClean="0"/>
              <a:t>3-ем лице </a:t>
            </a:r>
            <a:r>
              <a:rPr lang="ru-RU" dirty="0" smtClean="0">
                <a:solidFill>
                  <a:srgbClr val="C00000"/>
                </a:solidFill>
              </a:rPr>
              <a:t>(</a:t>
            </a:r>
            <a:r>
              <a:rPr lang="en-US" dirty="0" err="1" smtClean="0">
                <a:solidFill>
                  <a:srgbClr val="C00000"/>
                </a:solidFill>
              </a:rPr>
              <a:t>He,she,it</a:t>
            </a:r>
            <a:r>
              <a:rPr lang="ru-RU" dirty="0" smtClean="0">
                <a:solidFill>
                  <a:srgbClr val="C00000"/>
                </a:solidFill>
              </a:rPr>
              <a:t>)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– </a:t>
            </a:r>
            <a:r>
              <a:rPr lang="ru-RU" dirty="0" smtClean="0"/>
              <a:t>окончание </a:t>
            </a:r>
            <a:r>
              <a:rPr lang="en-US" dirty="0" smtClean="0">
                <a:solidFill>
                  <a:srgbClr val="C00000"/>
                </a:solidFill>
              </a:rPr>
              <a:t>s/</a:t>
            </a:r>
            <a:r>
              <a:rPr lang="en-US" dirty="0" err="1" smtClean="0">
                <a:solidFill>
                  <a:srgbClr val="C00000"/>
                </a:solidFill>
              </a:rPr>
              <a:t>es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Полина\Documents\Scanned Documents\ььььь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71678"/>
            <a:ext cx="9144000" cy="4786322"/>
          </a:xfrm>
          <a:prstGeom prst="rect">
            <a:avLst/>
          </a:prstGeom>
          <a:noFill/>
        </p:spPr>
      </p:pic>
      <p:sp>
        <p:nvSpPr>
          <p:cNvPr id="5" name="Минус 4"/>
          <p:cNvSpPr/>
          <p:nvPr/>
        </p:nvSpPr>
        <p:spPr>
          <a:xfrm>
            <a:off x="3500430" y="3857628"/>
            <a:ext cx="928694" cy="7143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Минус 5"/>
          <p:cNvSpPr/>
          <p:nvPr/>
        </p:nvSpPr>
        <p:spPr>
          <a:xfrm>
            <a:off x="8143900" y="3786190"/>
            <a:ext cx="785818" cy="14287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инус 6"/>
          <p:cNvSpPr/>
          <p:nvPr/>
        </p:nvSpPr>
        <p:spPr>
          <a:xfrm>
            <a:off x="8072462" y="4286256"/>
            <a:ext cx="1071538" cy="7143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Минус 7"/>
          <p:cNvSpPr/>
          <p:nvPr/>
        </p:nvSpPr>
        <p:spPr>
          <a:xfrm>
            <a:off x="7215206" y="4786322"/>
            <a:ext cx="1071570" cy="7143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инус 8"/>
          <p:cNvSpPr/>
          <p:nvPr/>
        </p:nvSpPr>
        <p:spPr>
          <a:xfrm>
            <a:off x="7358082" y="5214950"/>
            <a:ext cx="928694" cy="7143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Минус 9"/>
          <p:cNvSpPr/>
          <p:nvPr/>
        </p:nvSpPr>
        <p:spPr>
          <a:xfrm>
            <a:off x="4000496" y="5715016"/>
            <a:ext cx="1000132" cy="7143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инус 10"/>
          <p:cNvSpPr/>
          <p:nvPr/>
        </p:nvSpPr>
        <p:spPr>
          <a:xfrm>
            <a:off x="2786050" y="6072206"/>
            <a:ext cx="857256" cy="14287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инус 11"/>
          <p:cNvSpPr/>
          <p:nvPr/>
        </p:nvSpPr>
        <p:spPr>
          <a:xfrm>
            <a:off x="0" y="6572272"/>
            <a:ext cx="785786" cy="7143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инус 12"/>
          <p:cNvSpPr/>
          <p:nvPr/>
        </p:nvSpPr>
        <p:spPr>
          <a:xfrm>
            <a:off x="928662" y="5214950"/>
            <a:ext cx="857256" cy="7143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249</TotalTime>
  <Words>182</Words>
  <Application>Microsoft Office PowerPoint</Application>
  <PresentationFormat>Экран (4:3)</PresentationFormat>
  <Paragraphs>30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STEP 6 Unit 2</vt:lpstr>
      <vt:lpstr>Слайд 2</vt:lpstr>
      <vt:lpstr>Слайд 3</vt:lpstr>
      <vt:lpstr>Слайд 4</vt:lpstr>
      <vt:lpstr>Слайд 5</vt:lpstr>
      <vt:lpstr>Только в 3-ем лице (He,she,it) – окончание s/es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 5 Unit 2</dc:title>
  <dc:creator>Полина</dc:creator>
  <cp:lastModifiedBy>Полина</cp:lastModifiedBy>
  <cp:revision>23</cp:revision>
  <dcterms:created xsi:type="dcterms:W3CDTF">2014-10-27T02:19:14Z</dcterms:created>
  <dcterms:modified xsi:type="dcterms:W3CDTF">2014-11-18T07:59:22Z</dcterms:modified>
</cp:coreProperties>
</file>