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DC9479-FF70-4FE6-9F90-6DD7D8F3955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ru-RU" dirty="0" smtClean="0"/>
              <a:t>7 </a:t>
            </a:r>
            <a:r>
              <a:rPr lang="en-US" dirty="0" smtClean="0"/>
              <a:t>Unit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Rainbow English  </a:t>
            </a:r>
            <a:r>
              <a:rPr lang="ru-RU" dirty="0" smtClean="0"/>
              <a:t>3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сканирование1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3543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сканирование1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006"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</p:spPr>
      </p:pic>
      <p:pic>
        <p:nvPicPr>
          <p:cNvPr id="1026" name="Picture 2" descr="E:\сканирование22.jpeg"/>
          <p:cNvPicPr>
            <a:picLocks noChangeAspect="1" noChangeArrowheads="1"/>
          </p:cNvPicPr>
          <p:nvPr/>
        </p:nvPicPr>
        <p:blipFill>
          <a:blip r:embed="rId3"/>
          <a:srcRect t="11491"/>
          <a:stretch>
            <a:fillRect/>
          </a:stretch>
        </p:blipFill>
        <p:spPr bwMode="auto">
          <a:xfrm>
            <a:off x="571472" y="5000636"/>
            <a:ext cx="7429552" cy="1100504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4714876" y="4143380"/>
            <a:ext cx="285752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286512" y="4714884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357950" y="5143512"/>
            <a:ext cx="285752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E:\сканирование22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8303460" cy="3214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dirty="0" err="1" smtClean="0"/>
              <a:t>Рик</a:t>
            </a:r>
            <a:r>
              <a:rPr lang="ru-RU" dirty="0" smtClean="0"/>
              <a:t> и его дедушка</a:t>
            </a:r>
            <a:endParaRPr lang="ru-RU" dirty="0"/>
          </a:p>
        </p:txBody>
      </p:sp>
      <p:pic>
        <p:nvPicPr>
          <p:cNvPr id="2051" name="Picture 3" descr="E:\сканирование2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7465" cy="4643446"/>
          </a:xfrm>
          <a:prstGeom prst="rect">
            <a:avLst/>
          </a:prstGeom>
          <a:noFill/>
        </p:spPr>
      </p:pic>
      <p:sp>
        <p:nvSpPr>
          <p:cNvPr id="7" name="Минус 6"/>
          <p:cNvSpPr/>
          <p:nvPr/>
        </p:nvSpPr>
        <p:spPr>
          <a:xfrm>
            <a:off x="2143108" y="3286124"/>
            <a:ext cx="714380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8358214" y="3500438"/>
            <a:ext cx="500066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5357818" y="3786190"/>
            <a:ext cx="857256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4572000" y="4143380"/>
            <a:ext cx="1214446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0" y="4429132"/>
            <a:ext cx="107153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0" y="4786322"/>
            <a:ext cx="1142976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7929586" y="5000636"/>
            <a:ext cx="1214414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214546" y="5643578"/>
            <a:ext cx="928694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6143636" y="5715016"/>
            <a:ext cx="928694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Закончи предложения притяжательными местоимениями и прочитай их.</a:t>
            </a:r>
            <a:endParaRPr lang="ru-RU" sz="3600" dirty="0"/>
          </a:p>
        </p:txBody>
      </p:sp>
      <p:pic>
        <p:nvPicPr>
          <p:cNvPr id="3074" name="Picture 2" descr="E:\сканирование3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7"/>
            <a:ext cx="7072362" cy="52278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178592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their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264318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350043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435769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521495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Its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607220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His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</TotalTime>
  <Words>26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STEP 7 Unit 2</vt:lpstr>
      <vt:lpstr>Слайд 2</vt:lpstr>
      <vt:lpstr>Слайд 3</vt:lpstr>
      <vt:lpstr>Рик и его дедушка</vt:lpstr>
      <vt:lpstr>Закончи предложения притяжательными местоимениями и прочитай их.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5 Unit 2</dc:title>
  <dc:creator>Полина</dc:creator>
  <cp:lastModifiedBy>Полина</cp:lastModifiedBy>
  <cp:revision>26</cp:revision>
  <dcterms:created xsi:type="dcterms:W3CDTF">2014-10-27T02:19:14Z</dcterms:created>
  <dcterms:modified xsi:type="dcterms:W3CDTF">2014-11-07T02:52:02Z</dcterms:modified>
</cp:coreProperties>
</file>