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Рисуем СМЕШАРИКОВ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араш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762000"/>
            <a:ext cx="51816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араш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381000"/>
            <a:ext cx="6019800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юша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381000"/>
            <a:ext cx="60960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юш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81000"/>
            <a:ext cx="66294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ёжик смешарик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066800"/>
            <a:ext cx="716279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араш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533400"/>
            <a:ext cx="6019800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араш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533400"/>
            <a:ext cx="5638800" cy="54348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Рисуем СМЕШАРИКОВ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СМЕШАРИКОВ</dc:title>
  <dc:creator>Вадим</dc:creator>
  <cp:lastModifiedBy>Вадим</cp:lastModifiedBy>
  <cp:revision>3</cp:revision>
  <dcterms:created xsi:type="dcterms:W3CDTF">2013-01-27T06:51:07Z</dcterms:created>
  <dcterms:modified xsi:type="dcterms:W3CDTF">2013-02-10T08:17:53Z</dcterms:modified>
</cp:coreProperties>
</file>