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479-FF70-4FE6-9F90-6DD7D8F39558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949-D8AC-4675-AE35-A66BD620D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479-FF70-4FE6-9F90-6DD7D8F39558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949-D8AC-4675-AE35-A66BD620D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479-FF70-4FE6-9F90-6DD7D8F39558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949-D8AC-4675-AE35-A66BD620D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479-FF70-4FE6-9F90-6DD7D8F39558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949-D8AC-4675-AE35-A66BD620D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479-FF70-4FE6-9F90-6DD7D8F39558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949-D8AC-4675-AE35-A66BD620D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479-FF70-4FE6-9F90-6DD7D8F39558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949-D8AC-4675-AE35-A66BD620D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479-FF70-4FE6-9F90-6DD7D8F39558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949-D8AC-4675-AE35-A66BD620D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479-FF70-4FE6-9F90-6DD7D8F39558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949-D8AC-4675-AE35-A66BD620D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479-FF70-4FE6-9F90-6DD7D8F39558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949-D8AC-4675-AE35-A66BD620D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479-FF70-4FE6-9F90-6DD7D8F39558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D9949-D8AC-4675-AE35-A66BD620D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9479-FF70-4FE6-9F90-6DD7D8F39558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DAD9949-D8AC-4675-AE35-A66BD620DD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DC9479-FF70-4FE6-9F90-6DD7D8F39558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AD9949-D8AC-4675-AE35-A66BD620DDA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STEP </a:t>
            </a:r>
            <a:r>
              <a:rPr lang="ru-RU" dirty="0" smtClean="0"/>
              <a:t>1</a:t>
            </a:r>
            <a:r>
              <a:rPr lang="ru-RU" dirty="0" smtClean="0"/>
              <a:t> </a:t>
            </a:r>
            <a:r>
              <a:rPr lang="en-US" dirty="0" smtClean="0"/>
              <a:t>Unit </a:t>
            </a: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Rainbow English  </a:t>
            </a:r>
            <a:r>
              <a:rPr lang="ru-RU" dirty="0" smtClean="0"/>
              <a:t>3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57538"/>
            <a:ext cx="9144000" cy="3500462"/>
          </a:xfrm>
        </p:spPr>
        <p:txBody>
          <a:bodyPr/>
          <a:lstStyle/>
          <a:p>
            <a:r>
              <a:rPr lang="en-US" sz="2800" dirty="0" smtClean="0"/>
              <a:t>Yes, it is.</a:t>
            </a:r>
          </a:p>
          <a:p>
            <a:r>
              <a:rPr lang="en-US" sz="2800" dirty="0" smtClean="0"/>
              <a:t>Its name is </a:t>
            </a:r>
            <a:r>
              <a:rPr lang="en-US" sz="2800" dirty="0" err="1" smtClean="0"/>
              <a:t>Raddy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It is a very big horse.</a:t>
            </a:r>
          </a:p>
          <a:p>
            <a:r>
              <a:rPr lang="en-US" sz="2800" dirty="0" smtClean="0"/>
              <a:t>It is on the farm</a:t>
            </a:r>
          </a:p>
          <a:p>
            <a:r>
              <a:rPr lang="en-US" sz="2800" dirty="0" smtClean="0"/>
              <a:t>No, he can not. He ride a horse but not very well.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5362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ина\Documents\Scanned Documents\сканирование12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06122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929198"/>
            <a:ext cx="7439228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8596" y="2928934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воробей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500298" y="2857496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жёлтый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643438" y="2786058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окно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143768" y="2714620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радуга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5491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92335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714612" y="1214422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is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358082" y="1142984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Are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643438" y="1714488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am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357554" y="2071678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is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714612" y="2571744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are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071538" y="3071810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are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500826" y="3000372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are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785918" y="3500438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are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71472" y="392906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are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357950" y="4000504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are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714744" y="4429132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is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00034" y="4857760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is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033970"/>
            <a:ext cx="8229600" cy="1824030"/>
          </a:xfrm>
        </p:spPr>
        <p:txBody>
          <a:bodyPr numCol="2">
            <a:norm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Желтый </a:t>
            </a:r>
          </a:p>
          <a:p>
            <a:r>
              <a:rPr lang="ru-RU" sz="3200" dirty="0" smtClean="0"/>
              <a:t>Медленный</a:t>
            </a:r>
          </a:p>
          <a:p>
            <a:endParaRPr lang="ru-RU" sz="3200" dirty="0" smtClean="0"/>
          </a:p>
          <a:p>
            <a:r>
              <a:rPr lang="ru-RU" sz="3200" dirty="0" smtClean="0"/>
              <a:t>Низкий</a:t>
            </a:r>
          </a:p>
          <a:p>
            <a:r>
              <a:rPr lang="ru-RU" sz="3200" dirty="0" smtClean="0"/>
              <a:t>Узкий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84573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2844" y="2928934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ant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1214422"/>
            <a:ext cx="1428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banana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500430" y="2071678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bell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42844" y="2071678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Teddy bear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214678" y="3857628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ship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929586" y="2000240"/>
            <a:ext cx="1214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hill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143504" y="2071678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throne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929190" y="3857628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street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143900" y="3857628"/>
            <a:ext cx="10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shop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40" y="0"/>
            <a:ext cx="197166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cs typeface="Aharoni" pitchFamily="2" charset="-79"/>
              </a:rPr>
              <a:t>Розы под окном. Они красные.</a:t>
            </a:r>
            <a:endParaRPr lang="ru-RU" sz="2000" dirty="0"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15140" y="1214422"/>
            <a:ext cx="1971660" cy="50720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135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357290" y="500042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 окном,                        в окне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928670"/>
            <a:ext cx="135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крыше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143504" y="100010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 радугой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1500174"/>
            <a:ext cx="2071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будке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071934" y="1428736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лестнице, у дома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643174" y="171448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двери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4524</TotalTime>
  <Words>100</Words>
  <Application>Microsoft Office PowerPoint</Application>
  <PresentationFormat>Экран (4:3)</PresentationFormat>
  <Paragraphs>44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STEP 1 Unit 3</vt:lpstr>
      <vt:lpstr>Слайд 2</vt:lpstr>
      <vt:lpstr>Слайд 3</vt:lpstr>
      <vt:lpstr>Слайд 4</vt:lpstr>
      <vt:lpstr>Слайд 5</vt:lpstr>
      <vt:lpstr>Слайд 6</vt:lpstr>
      <vt:lpstr>Розы под окном. Они красные.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 5 Unit 2</dc:title>
  <dc:creator>Полина</dc:creator>
  <cp:lastModifiedBy>Полина</cp:lastModifiedBy>
  <cp:revision>39</cp:revision>
  <dcterms:created xsi:type="dcterms:W3CDTF">2014-10-27T02:19:14Z</dcterms:created>
  <dcterms:modified xsi:type="dcterms:W3CDTF">2014-11-17T02:42:48Z</dcterms:modified>
</cp:coreProperties>
</file>