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DC9479-FF70-4FE6-9F90-6DD7D8F39558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080;&#1085;&#1072;\Desktop\&#1040;&#1085;&#1075;&#1083;&#1080;&#1081;&#1089;&#1082;&#1080;&#1081;_2_&#1082;&#1083;&#1072;&#1089;&#1089;\CD%20master%20Afanas%202kl%20Student%20book\100_S%2018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STEP</a:t>
            </a:r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Rainbow </a:t>
            </a:r>
            <a:r>
              <a:rPr lang="en-US" dirty="0" smtClean="0"/>
              <a:t>English</a:t>
            </a:r>
            <a:r>
              <a:rPr lang="ru-RU" dirty="0" smtClean="0"/>
              <a:t> </a:t>
            </a:r>
            <a:r>
              <a:rPr lang="ru-RU" dirty="0" smtClean="0"/>
              <a:t>2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6405"/>
          <a:stretch>
            <a:fillRect/>
          </a:stretch>
        </p:blipFill>
        <p:spPr bwMode="auto">
          <a:xfrm>
            <a:off x="0" y="0"/>
            <a:ext cx="9128868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100_S 18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29124" y="2428868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4500570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книга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357422" y="4643446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повар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357686" y="4572008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крючок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143768" y="4500570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лес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25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8642380" cy="664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5715016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8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28728" y="578645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6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71736" y="5715016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7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571868" y="5643578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5643578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643570" y="5572140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643702" y="5500702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10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715272" y="5500702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7158" y="6396335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9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143108" y="6396335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Where are you from?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 am from </a:t>
            </a:r>
            <a:r>
              <a:rPr lang="en-US" sz="4000" dirty="0" err="1" smtClean="0"/>
              <a:t>Lensk</a:t>
            </a:r>
            <a:r>
              <a:rPr lang="en-US" sz="4000" dirty="0" smtClean="0"/>
              <a:t>.</a:t>
            </a:r>
          </a:p>
          <a:p>
            <a:endParaRPr lang="en-US" sz="4000" dirty="0" smtClean="0"/>
          </a:p>
          <a:p>
            <a:r>
              <a:rPr lang="ru-RU" sz="4000" dirty="0" smtClean="0"/>
              <a:t>Откуда ты родом?</a:t>
            </a:r>
          </a:p>
          <a:p>
            <a:r>
              <a:rPr lang="ru-RU" sz="4000" dirty="0" smtClean="0"/>
              <a:t>Я родом из Ленска.</a:t>
            </a:r>
            <a:endParaRPr lang="ru-RU" sz="4000" dirty="0"/>
          </a:p>
        </p:txBody>
      </p:sp>
      <p:pic>
        <p:nvPicPr>
          <p:cNvPr id="3076" name="Picture 4" descr="C:\Users\Полина\Pictures\ленс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5098" y="1789098"/>
            <a:ext cx="5068902" cy="5068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4639</TotalTime>
  <Words>39</Words>
  <Application>Microsoft Office PowerPoint</Application>
  <PresentationFormat>Экран (4:3)</PresentationFormat>
  <Paragraphs>21</Paragraphs>
  <Slides>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STEP18</vt:lpstr>
      <vt:lpstr>Слайд 2</vt:lpstr>
      <vt:lpstr>Слайд 3</vt:lpstr>
      <vt:lpstr>Where are you from?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5 Unit 2</dc:title>
  <dc:creator>Полина</dc:creator>
  <cp:lastModifiedBy>Полина</cp:lastModifiedBy>
  <cp:revision>53</cp:revision>
  <dcterms:created xsi:type="dcterms:W3CDTF">2014-10-27T02:19:14Z</dcterms:created>
  <dcterms:modified xsi:type="dcterms:W3CDTF">2014-11-18T03:56:12Z</dcterms:modified>
</cp:coreProperties>
</file>