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73" r:id="rId5"/>
    <p:sldId id="268" r:id="rId6"/>
    <p:sldId id="260" r:id="rId7"/>
    <p:sldId id="265" r:id="rId8"/>
    <p:sldId id="261" r:id="rId9"/>
    <p:sldId id="262" r:id="rId10"/>
    <p:sldId id="264" r:id="rId11"/>
    <p:sldId id="267" r:id="rId12"/>
    <p:sldId id="258" r:id="rId13"/>
    <p:sldId id="272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CD9FF0-29F7-4E61-AB80-FEA1D770083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FB2A-D2B2-4C22-99B1-66833FC91C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CD9FF0-29F7-4E61-AB80-FEA1D770083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FB2A-D2B2-4C22-99B1-66833FC91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CD9FF0-29F7-4E61-AB80-FEA1D770083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FB2A-D2B2-4C22-99B1-66833FC91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CD9FF0-29F7-4E61-AB80-FEA1D770083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FB2A-D2B2-4C22-99B1-66833FC91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CD9FF0-29F7-4E61-AB80-FEA1D770083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FB2A-D2B2-4C22-99B1-66833FC91C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CD9FF0-29F7-4E61-AB80-FEA1D770083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FB2A-D2B2-4C22-99B1-66833FC91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CD9FF0-29F7-4E61-AB80-FEA1D770083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FB2A-D2B2-4C22-99B1-66833FC91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CD9FF0-29F7-4E61-AB80-FEA1D770083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FB2A-D2B2-4C22-99B1-66833FC91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CD9FF0-29F7-4E61-AB80-FEA1D770083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FB2A-D2B2-4C22-99B1-66833FC91C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CD9FF0-29F7-4E61-AB80-FEA1D770083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FB2A-D2B2-4C22-99B1-66833FC91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CD9FF0-29F7-4E61-AB80-FEA1D770083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FB2A-D2B2-4C22-99B1-66833FC91C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0CD9FF0-29F7-4E61-AB80-FEA1D770083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33EFB2A-D2B2-4C22-99B1-66833FC91C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277014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_AlbionicB&amp;W" pitchFamily="34" charset="-52"/>
              </a:rPr>
              <a:t>ПИКТОГРАММЫ</a:t>
            </a:r>
            <a:endParaRPr lang="ru-RU" sz="6600" b="1" i="1" dirty="0">
              <a:solidFill>
                <a:schemeClr val="accent3">
                  <a:lumMod val="40000"/>
                  <a:lumOff val="60000"/>
                </a:schemeClr>
              </a:solidFill>
              <a:latin typeface="a_AlbionicB&amp;W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789040"/>
            <a:ext cx="7406640" cy="280831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Основу</a:t>
            </a:r>
          </a:p>
          <a:p>
            <a:pPr algn="ctr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 древнеегипетской письменности составляли иероглифы</a:t>
            </a:r>
          </a:p>
          <a:p>
            <a:pPr algn="ctr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 (от греч.) – «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священный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» и «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вырезанное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3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1417638"/>
            <a:ext cx="7498080" cy="4271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home\Desktop\4кл3ч\4кл3ч2ур\e6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84887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9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40324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447800"/>
            <a:ext cx="3672408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home\Desktop\4кл3ч\4кл3ч2ур\1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518457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81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569600" cy="11430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П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апирус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3573016"/>
            <a:ext cx="3857632" cy="26753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home\Downloads\papyrus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17833"/>
            <a:ext cx="5085520" cy="45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home\Downloads\0034-054-Rastenie-iz-kotorogo-delali-papi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5226"/>
            <a:ext cx="382905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42484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447800"/>
            <a:ext cx="4320480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home\Desktop\4кл3ч\4кл3ч2ур\1215086126_7dc30a18edfa3326e0e5c62c0dcefcbd_fu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0"/>
          <a:stretch/>
        </p:blipFill>
        <p:spPr bwMode="auto">
          <a:xfrm>
            <a:off x="2195149" y="188640"/>
            <a:ext cx="5772150" cy="659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89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18002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365104"/>
            <a:ext cx="3744416" cy="1883296"/>
          </a:xfrm>
        </p:spPr>
        <p:txBody>
          <a:bodyPr/>
          <a:lstStyle/>
          <a:p>
            <a:r>
              <a:rPr lang="ru-RU" dirty="0" smtClean="0"/>
              <a:t>Эмоциональные</a:t>
            </a:r>
          </a:p>
          <a:p>
            <a:pPr marL="82296" indent="0">
              <a:buNone/>
            </a:pPr>
            <a:r>
              <a:rPr lang="ru-RU" dirty="0" smtClean="0"/>
              <a:t>           пиктограммы</a:t>
            </a:r>
            <a:endParaRPr lang="ru-RU" dirty="0"/>
          </a:p>
        </p:txBody>
      </p:sp>
      <p:pic>
        <p:nvPicPr>
          <p:cNvPr id="11267" name="Picture 3" descr="C:\Users\home\Desktop\4кл3ч\4кл3ч2ур\da6eb2747b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0186"/>
            <a:ext cx="475252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58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338437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653136"/>
            <a:ext cx="3059832" cy="1595264"/>
          </a:xfrm>
        </p:spPr>
        <p:txBody>
          <a:bodyPr>
            <a:normAutofit/>
          </a:bodyPr>
          <a:lstStyle/>
          <a:p>
            <a:r>
              <a:rPr lang="ru-RU" dirty="0" smtClean="0"/>
              <a:t>Современные</a:t>
            </a:r>
          </a:p>
          <a:p>
            <a:pPr marL="82296" indent="0">
              <a:buNone/>
            </a:pPr>
            <a:r>
              <a:rPr lang="ru-RU" dirty="0" smtClean="0"/>
              <a:t>    пиктограммы</a:t>
            </a:r>
            <a:endParaRPr lang="ru-RU" dirty="0"/>
          </a:p>
        </p:txBody>
      </p:sp>
      <p:pic>
        <p:nvPicPr>
          <p:cNvPr id="14338" name="Picture 2" descr="C:\Users\home\Desktop\4кл3ч\4кл3ч2ур\412215755_5056a9cb7c_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5544616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2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561488" cy="1642194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Бог Тот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184" y="2276872"/>
            <a:ext cx="2915816" cy="397152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Бог мудрости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Изображали в виде человека с головой ибиса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home\Desktop\4кл3ч\4кл3ч2ур\397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4743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4001647" cy="4882554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Ф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ранцузский египтолог Жан Франсуа Шампольон</a:t>
            </a:r>
            <a:endParaRPr lang="ru-RU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2920368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home\Downloads\0_493f8_d8a70d0f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052736"/>
            <a:ext cx="3744415" cy="531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24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1417638"/>
            <a:ext cx="7498080" cy="4271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501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home\Downloads\JeanFrancoisChampollion-PostageStampEgypt-1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4" y="908720"/>
            <a:ext cx="806489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20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home\Desktop\4кл3ч\4кл3ч2ур\foto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8064896" cy="63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6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96752"/>
            <a:ext cx="7498080" cy="2208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ome\Desktop\4кл3ч\4кл3ч2ур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92088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0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446449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447800"/>
            <a:ext cx="3528392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home\Desktop\4кл3ч\4кл3ч2ур\ph07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54006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6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489654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447800"/>
            <a:ext cx="4176464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home\Desktop\4кл3ч\4кл3ч2ур\75284746_simvoluy_egip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904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381642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447800"/>
            <a:ext cx="3312368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home\Desktop\4кл3ч\4кл3ч2ур\955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93" y="-4489"/>
            <a:ext cx="4876800" cy="686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91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</TotalTime>
  <Words>43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ПИКТОГРАММЫ</vt:lpstr>
      <vt:lpstr>Бог Тот</vt:lpstr>
      <vt:lpstr>Французский египтолог Жан Франсуа Шампольон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Папирус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ПИКТОГРАММЫ</dc:title>
  <dc:creator>home</dc:creator>
  <cp:lastModifiedBy>home</cp:lastModifiedBy>
  <cp:revision>13</cp:revision>
  <dcterms:created xsi:type="dcterms:W3CDTF">2012-01-18T18:48:21Z</dcterms:created>
  <dcterms:modified xsi:type="dcterms:W3CDTF">2013-01-20T17:00:40Z</dcterms:modified>
</cp:coreProperties>
</file>