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6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E6584EE-9936-41DE-8C7D-6130779EA485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0305E6B-3CB9-478A-8964-C335861854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303790" y="3013904"/>
            <a:ext cx="4847038" cy="2288902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>
                <a:solidFill>
                  <a:schemeClr val="tx2">
                    <a:lumMod val="50000"/>
                  </a:schemeClr>
                </a:solidFill>
              </a:rPr>
              <a:t>ОБРАЗ</a:t>
            </a:r>
            <a:br>
              <a:rPr lang="ru-RU" sz="89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8900" b="1" dirty="0" smtClean="0">
                <a:solidFill>
                  <a:schemeClr val="tx2">
                    <a:lumMod val="50000"/>
                  </a:schemeClr>
                </a:solidFill>
              </a:rPr>
              <a:t>ЗДАНИЯ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/>
              <a:t>и</a:t>
            </a:r>
            <a:br>
              <a:rPr lang="ru-RU" sz="6000" b="1" dirty="0" smtClean="0"/>
            </a:br>
            <a:r>
              <a:rPr lang="ru-RU" sz="6000" b="1" dirty="0" smtClean="0"/>
              <a:t>ЕГО</a:t>
            </a:r>
            <a:br>
              <a:rPr lang="ru-RU" sz="6000" b="1" dirty="0" smtClean="0"/>
            </a:br>
            <a:r>
              <a:rPr lang="ru-RU" sz="6000" b="1" dirty="0" smtClean="0"/>
              <a:t>НАЗНАЧЕНИЕ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60000">
            <a:off x="9637445" y="5194849"/>
            <a:ext cx="105593" cy="10408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37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36563"/>
            <a:ext cx="3096344" cy="144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C:\Users\home\Downloads\07b1dd32cf81cbbc9f9c84ab2d14aed2bc81d6100318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2" cy="65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5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ome\Downloads\295-image_9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 bwMode="auto">
          <a:xfrm>
            <a:off x="179512" y="188640"/>
            <a:ext cx="8817496" cy="65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9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3804696" cy="144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home\Downloads\2936352-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ome\Downloads\img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8965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ome\Downloads\ded2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496944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7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92720" cy="1762605"/>
          </a:xfrm>
        </p:spPr>
        <p:txBody>
          <a:bodyPr/>
          <a:lstStyle/>
          <a:p>
            <a:pPr algn="l"/>
            <a:r>
              <a:rPr lang="ru-RU" dirty="0" smtClean="0"/>
              <a:t>Останкинская башня</a:t>
            </a:r>
            <a:br>
              <a:rPr lang="ru-RU" dirty="0" smtClean="0"/>
            </a:br>
            <a:r>
              <a:rPr lang="ru-RU" dirty="0" smtClean="0"/>
              <a:t>Что в ней особенного?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8"/>
            <a:ext cx="3517776" cy="3951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home\Desktop\2кл3ч\2кл3ч9ур\34601656_ostank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49" y="332378"/>
            <a:ext cx="26642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2кл3ч\2кл3ч9ур\ostan_bashnya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5"/>
            <a:ext cx="5616624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01208"/>
            <a:ext cx="8928992" cy="1440160"/>
          </a:xfrm>
        </p:spPr>
        <p:txBody>
          <a:bodyPr/>
          <a:lstStyle/>
          <a:p>
            <a:r>
              <a:rPr lang="ru-RU" dirty="0" smtClean="0"/>
              <a:t>Детский музыкальный театр</a:t>
            </a:r>
            <a:br>
              <a:rPr lang="ru-RU" dirty="0" smtClean="0"/>
            </a:br>
            <a:r>
              <a:rPr lang="ru-RU" dirty="0" smtClean="0"/>
              <a:t>Какова его конструкция?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1750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ownloads\090221033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280920" cy="48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4392488" cy="612067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Собор Василия Блаженного</a:t>
            </a:r>
            <a:br>
              <a:rPr lang="ru-RU" dirty="0" smtClean="0"/>
            </a:br>
            <a:r>
              <a:rPr lang="ru-RU" sz="4000" dirty="0" smtClean="0"/>
              <a:t>Чем он похож на сказочный терем?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6588224" y="2038388"/>
            <a:ext cx="720080" cy="3951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home\Desktop\2кл3ч\2кл3ч9ур\1789639mw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5"/>
          <a:stretch/>
        </p:blipFill>
        <p:spPr bwMode="auto">
          <a:xfrm>
            <a:off x="4427984" y="116632"/>
            <a:ext cx="454493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2796584" cy="1442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8"/>
            <a:ext cx="2293640" cy="3951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2кл3ч\2кл3ч9ур\rs14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759"/>
            <a:ext cx="42484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ownloads\post-28573-1264926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960440" cy="60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3300640" cy="144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home\Desktop\2кл3ч\2кл3ч9ур\Покрова на нерли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5" t="12845" b="34324"/>
          <a:stretch/>
        </p:blipFill>
        <p:spPr bwMode="auto">
          <a:xfrm>
            <a:off x="323528" y="116632"/>
            <a:ext cx="4536504" cy="65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ownloads\383cdbd7bdeff28a5443ed8c76b588585f493070177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701430" cy="52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3228632" cy="144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ome\Downloads\0b1ef73736938cea159d02092b147c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283968" cy="59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2кл3ч\2кл3ч9ур\450px-Chartres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 bwMode="auto">
          <a:xfrm>
            <a:off x="179512" y="188640"/>
            <a:ext cx="4248472" cy="64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2кл3ч\2кл3ч9ур\В.В. Суслов. Тер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6802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7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36563"/>
            <a:ext cx="4248472" cy="144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home\Downloads\сказка о царе салта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27280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5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45</TotalTime>
  <Words>6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Sketchbook</vt:lpstr>
      <vt:lpstr>ОБРАЗ ЗДАНИЯ и ЕГО НАЗНАЧЕНИЕ</vt:lpstr>
      <vt:lpstr>Останкинская башня Что в ней особенного?</vt:lpstr>
      <vt:lpstr>Детский музыкальный театр Какова его конструкция?</vt:lpstr>
      <vt:lpstr> Собор Василия Блаженного Чем он похож на сказочный терем?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ЗДАНИЯ и ЕГО НАЗНАЧЕНИЕ</dc:title>
  <dc:creator>home</dc:creator>
  <cp:lastModifiedBy>home</cp:lastModifiedBy>
  <cp:revision>6</cp:revision>
  <dcterms:created xsi:type="dcterms:W3CDTF">2012-02-28T19:06:05Z</dcterms:created>
  <dcterms:modified xsi:type="dcterms:W3CDTF">2012-02-28T19:51:33Z</dcterms:modified>
</cp:coreProperties>
</file>