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3" autoAdjust="0"/>
    <p:restoredTop sz="94660"/>
  </p:normalViewPr>
  <p:slideViewPr>
    <p:cSldViewPr>
      <p:cViewPr varScale="1">
        <p:scale>
          <a:sx n="49" d="100"/>
          <a:sy n="49" d="100"/>
        </p:scale>
        <p:origin x="-119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996F8-684F-40D3-A71C-367DC94FDE81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8598-E16F-41E9-9F12-7F7E4201A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F64E-F01E-48A1-B930-5BA83AF40AF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C2496-5D31-48AF-86F1-D8F5EBF3E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1E27-5E43-446B-BF2A-CEC262830966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374D-A65F-41E3-B2C3-F168102AB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A22D7-DF1C-47E1-8708-81014CFD993A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E062-D88F-4009-B56C-342CA5929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2F7F-9A5D-47CD-9EA2-1339B153CDEA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FB4F-0243-41DE-A030-F5439F981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79046-11CB-47B7-850B-C831F6EA2D1C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8739-F191-466A-9108-4841F61B3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6170-0C68-4EF5-BF83-A0FE1F41F24A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4595-6338-4840-A722-DD42D5268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0A24C-F85C-4445-A903-D97A3A27AFE5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9B552-441E-4BEB-8E28-9B15713A1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9901D-1C6F-4AFD-AB45-6CF8C847D16F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C2B0-E81D-479C-9C7A-002D12568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B8C3-D008-4954-8CE4-61E629D097CB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FBBE-72BE-4785-887E-86F5A79ED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2D5BC-B4ED-486D-922B-BFA614B44A72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8E2F9-62FE-4E0E-824D-8E16BD73D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E3308D-6E0A-44A8-8FD8-B9B64AB59FF6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B7C782-EC14-4751-87D0-3A91B1CC6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5084763"/>
            <a:ext cx="51482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Выполнила:</a:t>
            </a:r>
          </a:p>
          <a:p>
            <a:r>
              <a:rPr lang="ru-RU"/>
              <a:t>Кочергина Ю.Е.</a:t>
            </a:r>
          </a:p>
          <a:p>
            <a:r>
              <a:rPr lang="ru-RU"/>
              <a:t>Учитель начальных классов МБОУ ООШ №7</a:t>
            </a:r>
          </a:p>
          <a:p>
            <a:r>
              <a:rPr lang="ru-RU"/>
              <a:t>г.Ленинск-Кузнецкий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0" y="1773238"/>
            <a:ext cx="615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Занимательная математика</a:t>
            </a:r>
          </a:p>
        </p:txBody>
      </p:sp>
      <p:pic>
        <p:nvPicPr>
          <p:cNvPr id="13316" name="Picture 7" descr="MC9001993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708275"/>
            <a:ext cx="298767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4" name="Picture 3" descr="3422_html_m223fbf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3422_html_m223fbf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6000" smtClean="0"/>
              <a:t>Спасибо за внимание!</a:t>
            </a:r>
          </a:p>
        </p:txBody>
      </p:sp>
      <p:pic>
        <p:nvPicPr>
          <p:cNvPr id="24579" name="Picture 4" descr="MC90033268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741863"/>
            <a:ext cx="21240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MC900338458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79613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MC900370126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663" y="0"/>
            <a:ext cx="1430337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76375" y="2060575"/>
            <a:ext cx="6983413" cy="4105275"/>
          </a:xfrm>
          <a:prstGeom prst="roundRect">
            <a:avLst>
              <a:gd name="adj" fmla="val 5055"/>
            </a:avLst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ru-RU" sz="2400">
                <a:solidFill>
                  <a:schemeClr val="tx1"/>
                </a:solidFill>
                <a:latin typeface="Arial" charset="0"/>
                <a:cs typeface="Arial" charset="0"/>
              </a:rPr>
              <a:t>Логические задачи, так же как и математику, называют «гимнастикой ума». Но, в отличие от математики, задачи на логику - это занимательная гимнастика, которая в увлекательной форме позволяет испытывать и тренировать мыслительные процессы, иногда в неожиданном ракурсе. Так давайте займемся «гимнастикой ума»!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4338" name="Picture 4" descr="MC90019859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543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MC90028627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4999038"/>
            <a:ext cx="22669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№1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Начало рассказа помещено на 16-й странице, а конец - на 31-й. Сколько страниц занимает этот рассказ. </a:t>
            </a:r>
          </a:p>
          <a:p>
            <a:pPr eaLnBrk="1" hangingPunct="1"/>
            <a:endParaRPr lang="ru-RU" smtClean="0"/>
          </a:p>
        </p:txBody>
      </p:sp>
      <p:pic>
        <p:nvPicPr>
          <p:cNvPr id="2" name="Picture 4" descr="MC90040415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838" y="0"/>
            <a:ext cx="1935162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№2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поезде 14 вагонов. Пассажир сел в седьмой вагон. Сколько вагонов впереди этого вагона и сколько вагонов сзади.</a:t>
            </a:r>
          </a:p>
          <a:p>
            <a:pPr eaLnBrk="1" hangingPunct="1"/>
            <a:endParaRPr lang="ru-RU" smtClean="0"/>
          </a:p>
        </p:txBody>
      </p:sp>
      <p:pic>
        <p:nvPicPr>
          <p:cNvPr id="2" name="Picture 4" descr="MC90040441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584575"/>
            <a:ext cx="3203575" cy="294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MC90039752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33563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Задача№3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Лимон дороже яблока в 3 раза. Что дороже 15 яблок или 5 лимонов?</a:t>
            </a:r>
          </a:p>
          <a:p>
            <a:pPr eaLnBrk="1" hangingPunct="1"/>
            <a:endParaRPr lang="ru-RU" smtClean="0"/>
          </a:p>
        </p:txBody>
      </p:sp>
      <p:pic>
        <p:nvPicPr>
          <p:cNvPr id="2" name="Picture 4" descr="MC90021323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022725"/>
            <a:ext cx="26273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MC90035961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976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№4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Мы с Володей собираем марки. У нас вместе на 25 марок больше, чем у меня, и на 15 больше чем у Володи. Сколько марок у каждого из нас и сколько марок вместе?</a:t>
            </a:r>
          </a:p>
          <a:p>
            <a:pPr eaLnBrk="1" hangingPunct="1"/>
            <a:endParaRPr lang="ru-RU" smtClean="0"/>
          </a:p>
        </p:txBody>
      </p:sp>
      <p:pic>
        <p:nvPicPr>
          <p:cNvPr id="2" name="Picture 4" descr="MC90034001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25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MC90034002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788275" y="0"/>
            <a:ext cx="13557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Задача№5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Шнур 15 метров разрезали  на 3 равные по длине части. Сколько разрезов пришлось для этого сделать?</a:t>
            </a:r>
          </a:p>
          <a:p>
            <a:pPr eaLnBrk="1" hangingPunct="1"/>
            <a:endParaRPr lang="ru-RU" smtClean="0"/>
          </a:p>
        </p:txBody>
      </p:sp>
      <p:pic>
        <p:nvPicPr>
          <p:cNvPr id="2" name="Picture 4" descr="MM90028529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405313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MC90015050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0"/>
            <a:ext cx="14763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Исправь ошибки.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1403350" y="23320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000" smtClean="0">
                <a:latin typeface="Arial" charset="0"/>
              </a:rPr>
              <a:t>2*22=44   82:2=46    45:3=18</a:t>
            </a:r>
          </a:p>
          <a:p>
            <a:pPr eaLnBrk="1" hangingPunct="1">
              <a:buFont typeface="Arial" charset="0"/>
              <a:buNone/>
            </a:pPr>
            <a:r>
              <a:rPr lang="ru-RU" sz="4000" smtClean="0">
                <a:latin typeface="Arial" charset="0"/>
              </a:rPr>
              <a:t>68:17=4   39:13=33   84:12=7</a:t>
            </a:r>
          </a:p>
          <a:p>
            <a:pPr eaLnBrk="1" hangingPunct="1">
              <a:buFont typeface="Arial" charset="0"/>
              <a:buNone/>
            </a:pPr>
            <a:r>
              <a:rPr lang="ru-RU" sz="4000" smtClean="0">
                <a:latin typeface="Arial" charset="0"/>
              </a:rPr>
              <a:t>4*23=98   60:12=6    11*4=44</a:t>
            </a:r>
          </a:p>
          <a:p>
            <a:pPr algn="ctr" eaLnBrk="1" hangingPunct="1">
              <a:buFont typeface="Arial" charset="0"/>
              <a:buNone/>
            </a:pPr>
            <a:endParaRPr lang="ru-RU" sz="4000" smtClean="0">
              <a:latin typeface="Arial" charset="0"/>
            </a:endParaRPr>
          </a:p>
        </p:txBody>
      </p:sp>
      <p:pic>
        <p:nvPicPr>
          <p:cNvPr id="2" name="Picture 4" descr="MC90036097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51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MC900370460[3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3988" y="4581525"/>
            <a:ext cx="1370012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6000" smtClean="0"/>
              <a:t>Ребусы!</a:t>
            </a:r>
          </a:p>
        </p:txBody>
      </p:sp>
      <p:pic>
        <p:nvPicPr>
          <p:cNvPr id="2" name="Picture 4" descr="MC90034913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24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MM90035671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659563" y="4332288"/>
            <a:ext cx="2484437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171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Слайд 1</vt:lpstr>
      <vt:lpstr>Слайд 2</vt:lpstr>
      <vt:lpstr>Задача №1</vt:lpstr>
      <vt:lpstr>Задача №2</vt:lpstr>
      <vt:lpstr>Задача№3</vt:lpstr>
      <vt:lpstr>ЗАДАЧА №4</vt:lpstr>
      <vt:lpstr>Задача№5</vt:lpstr>
      <vt:lpstr>Исправь ошибки.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Алина</cp:lastModifiedBy>
  <cp:revision>3</cp:revision>
  <dcterms:created xsi:type="dcterms:W3CDTF">2012-08-04T12:51:50Z</dcterms:created>
  <dcterms:modified xsi:type="dcterms:W3CDTF">2014-03-12T17:25:15Z</dcterms:modified>
</cp:coreProperties>
</file>