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428604"/>
            <a:ext cx="3313355" cy="4786346"/>
          </a:xfrm>
        </p:spPr>
        <p:txBody>
          <a:bodyPr>
            <a:no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n </a:t>
            </a:r>
            <a:r>
              <a:rPr lang="en-US" sz="4400" dirty="0" smtClean="0"/>
              <a:t>the Park and on the Playground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13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BOARD GAMES</a:t>
            </a:r>
            <a:r>
              <a:rPr lang="ru-RU" smtClean="0"/>
              <a:t>-настольные игры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like to play board games.</a:t>
            </a:r>
            <a:endParaRPr lang="ru-RU" dirty="0"/>
          </a:p>
        </p:txBody>
      </p:sp>
      <p:pic>
        <p:nvPicPr>
          <p:cNvPr id="9218" name="Picture 2" descr="K:\496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564904"/>
            <a:ext cx="3522464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K:\196234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68960"/>
            <a:ext cx="4120369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7831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PARK – </a:t>
            </a:r>
            <a:r>
              <a:rPr lang="ru-RU" dirty="0" smtClean="0"/>
              <a:t>парк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like to play in the park.</a:t>
            </a:r>
            <a:endParaRPr lang="ru-RU" dirty="0"/>
          </a:p>
        </p:txBody>
      </p:sp>
      <p:pic>
        <p:nvPicPr>
          <p:cNvPr id="1027" name="Picture 3" descr="K:\795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892" y="2324100"/>
            <a:ext cx="4709228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5416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196752"/>
            <a:ext cx="7024744" cy="13681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PLAYGROUND-</a:t>
            </a:r>
            <a:r>
              <a:rPr lang="ru-RU" dirty="0" smtClean="0"/>
              <a:t>игровая площадка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like to play on the playground.</a:t>
            </a:r>
            <a:endParaRPr lang="ru-RU" dirty="0"/>
          </a:p>
        </p:txBody>
      </p:sp>
      <p:pic>
        <p:nvPicPr>
          <p:cNvPr id="2051" name="Picture 3" descr="K:\165636-1510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52936"/>
            <a:ext cx="4911725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2830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SWING – </a:t>
            </a:r>
            <a:r>
              <a:rPr lang="ru-RU" dirty="0" smtClean="0"/>
              <a:t>качели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like to ride on a swing.</a:t>
            </a:r>
            <a:endParaRPr lang="ru-RU" dirty="0"/>
          </a:p>
        </p:txBody>
      </p:sp>
      <p:pic>
        <p:nvPicPr>
          <p:cNvPr id="3074" name="Picture 2" descr="K:\480_0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506" y="2330450"/>
            <a:ext cx="457200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3173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MERRY-GO-ROUND –</a:t>
            </a:r>
            <a:r>
              <a:rPr lang="ru-RU" dirty="0" smtClean="0"/>
              <a:t>карусель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like to ride on a merry-go-round.</a:t>
            </a:r>
            <a:endParaRPr lang="ru-RU" dirty="0"/>
          </a:p>
        </p:txBody>
      </p:sp>
      <p:pic>
        <p:nvPicPr>
          <p:cNvPr id="4098" name="Picture 2" descr="K:\AmusementPark_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796" y="2324100"/>
            <a:ext cx="436542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720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WHEEL-</a:t>
            </a:r>
            <a:r>
              <a:rPr lang="ru-RU" dirty="0"/>
              <a:t>к</a:t>
            </a:r>
            <a:r>
              <a:rPr lang="ru-RU" dirty="0" smtClean="0"/>
              <a:t>олесо обозрения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like to ride on a big wheel.</a:t>
            </a:r>
            <a:endParaRPr lang="ru-RU" dirty="0"/>
          </a:p>
        </p:txBody>
      </p:sp>
      <p:pic>
        <p:nvPicPr>
          <p:cNvPr id="5122" name="Picture 2" descr="K:\AmusementPark_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796" y="2324100"/>
            <a:ext cx="436542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4412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BIKE</a:t>
            </a:r>
            <a:br>
              <a:rPr lang="en-US" dirty="0" smtClean="0"/>
            </a:br>
            <a:r>
              <a:rPr lang="en-US" dirty="0" smtClean="0"/>
              <a:t>I like to ride a bike.</a:t>
            </a:r>
            <a:endParaRPr lang="ru-RU" dirty="0"/>
          </a:p>
        </p:txBody>
      </p:sp>
      <p:pic>
        <p:nvPicPr>
          <p:cNvPr id="6146" name="Picture 2" descr="K:\23_growngo-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319" y="2324100"/>
            <a:ext cx="3508375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722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SCOOTER</a:t>
            </a:r>
            <a:br>
              <a:rPr lang="en-US" dirty="0" smtClean="0"/>
            </a:br>
            <a:r>
              <a:rPr lang="en-US" dirty="0" smtClean="0"/>
              <a:t>I like to ride a scooter.</a:t>
            </a:r>
            <a:endParaRPr lang="ru-RU" dirty="0"/>
          </a:p>
        </p:txBody>
      </p:sp>
      <p:pic>
        <p:nvPicPr>
          <p:cNvPr id="7170" name="Picture 2" descr="K:\i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93310"/>
            <a:ext cx="4492228" cy="35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57769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ROLLER SKATE</a:t>
            </a:r>
            <a:br>
              <a:rPr lang="en-US" dirty="0" smtClean="0"/>
            </a:br>
            <a:r>
              <a:rPr lang="en-US" dirty="0" smtClean="0"/>
              <a:t>I like to roller skate.</a:t>
            </a:r>
            <a:endParaRPr lang="ru-RU" dirty="0"/>
          </a:p>
        </p:txBody>
      </p:sp>
      <p:pic>
        <p:nvPicPr>
          <p:cNvPr id="8194" name="Picture 2" descr="K:\iрол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420887"/>
            <a:ext cx="4968552" cy="3726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8015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46</TotalTime>
  <Words>31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In the Park and on the Playground</vt:lpstr>
      <vt:lpstr>PARK – парк I like to play in the park.</vt:lpstr>
      <vt:lpstr>PLAYGROUND-игровая площадка  I like to play on the playground.</vt:lpstr>
      <vt:lpstr>SWING – качели I like to ride on a swing.</vt:lpstr>
      <vt:lpstr>MERRY-GO-ROUND –карусель I like to ride on a merry-go-round.</vt:lpstr>
      <vt:lpstr>BIG WHEEL-колесо обозрения I like to ride on a big wheel.</vt:lpstr>
      <vt:lpstr>BIKE I like to ride a bike.</vt:lpstr>
      <vt:lpstr>SCOOTER I like to ride a scooter.</vt:lpstr>
      <vt:lpstr>ROLLER SKATE I like to roller skate.</vt:lpstr>
      <vt:lpstr>BOARD GAMES-настольные игры I like to play board games.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Марсель</dc:creator>
  <cp:lastModifiedBy>Марсель</cp:lastModifiedBy>
  <cp:revision>7</cp:revision>
  <dcterms:created xsi:type="dcterms:W3CDTF">2014-11-18T11:17:49Z</dcterms:created>
  <dcterms:modified xsi:type="dcterms:W3CDTF">2014-11-19T09:38:12Z</dcterms:modified>
</cp:coreProperties>
</file>