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16AA0-E76A-4913-A682-DF9B4542F57D}" type="datetimeFigureOut">
              <a:rPr lang="ru-RU" smtClean="0"/>
              <a:t>15.07.2009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8739F-4FC0-427C-AA4C-F097C4A6483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Математический диктант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Запишите цифрами и подчеркните единицы класса тысяч – пять миллионов триста двадцать пять тысяч.</a:t>
            </a:r>
          </a:p>
          <a:p>
            <a:r>
              <a:rPr lang="ru-RU" dirty="0" smtClean="0"/>
              <a:t>Запиши число на один </a:t>
            </a:r>
            <a:r>
              <a:rPr lang="en-US" dirty="0"/>
              <a:t>&gt;</a:t>
            </a:r>
            <a:r>
              <a:rPr lang="ru-RU" dirty="0" smtClean="0"/>
              <a:t> чем 5</a:t>
            </a:r>
            <a:r>
              <a:rPr lang="en-US" dirty="0" smtClean="0"/>
              <a:t>9899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Запиши число на один </a:t>
            </a:r>
            <a:r>
              <a:rPr lang="en-US" dirty="0" smtClean="0"/>
              <a:t>&lt;</a:t>
            </a:r>
            <a:r>
              <a:rPr lang="ru-RU" dirty="0" smtClean="0"/>
              <a:t> чем 50000.</a:t>
            </a:r>
          </a:p>
          <a:p>
            <a:r>
              <a:rPr lang="ru-RU" dirty="0" smtClean="0"/>
              <a:t> Запиши число в котором 471 тысяча</a:t>
            </a:r>
          </a:p>
          <a:p>
            <a:r>
              <a:rPr lang="ru-RU" dirty="0" smtClean="0"/>
              <a:t>Запиши число, которое состоит из 5190 десятков.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Проверяем!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5325000    59900    49999   471000     51900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>
            <a:off x="1214414" y="214311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Запишите цифрами и подчеркните единицы класса тысяч – пять миллионов триста двадцать пять тысяч.</a:t>
            </a:r>
          </a:p>
          <a:p>
            <a:pPr>
              <a:buNone/>
            </a:pPr>
            <a:r>
              <a:rPr lang="ru-RU" b="1" dirty="0" smtClean="0"/>
              <a:t>    5325000</a:t>
            </a:r>
            <a:endParaRPr lang="ru-RU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571604" y="364331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Запиши число на один </a:t>
            </a:r>
            <a:r>
              <a:rPr lang="en-US" dirty="0" smtClean="0"/>
              <a:t>&gt;</a:t>
            </a:r>
            <a:r>
              <a:rPr lang="ru-RU" dirty="0" smtClean="0"/>
              <a:t> чем 5</a:t>
            </a:r>
            <a:r>
              <a:rPr lang="en-US" dirty="0" smtClean="0"/>
              <a:t>9899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ru-RU" b="1" dirty="0" smtClean="0"/>
              <a:t>59900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Запиши число на один </a:t>
            </a:r>
            <a:r>
              <a:rPr lang="en-US" dirty="0" smtClean="0"/>
              <a:t>&lt;</a:t>
            </a:r>
            <a:r>
              <a:rPr lang="ru-RU" dirty="0" smtClean="0"/>
              <a:t> чем 50000.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b="1" dirty="0" smtClean="0"/>
              <a:t> </a:t>
            </a:r>
            <a:r>
              <a:rPr lang="ru-RU" b="1" dirty="0" smtClean="0"/>
              <a:t>49999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Запиши число в котором 471 тысяча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471000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Запиши число, которое состоит из 5190 десятков.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51900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114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Математический диктант</vt:lpstr>
      <vt:lpstr>Проверяем!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2</cp:revision>
  <dcterms:created xsi:type="dcterms:W3CDTF">2009-07-15T16:02:50Z</dcterms:created>
  <dcterms:modified xsi:type="dcterms:W3CDTF">2009-07-15T16:14:28Z</dcterms:modified>
</cp:coreProperties>
</file>