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46737-A45B-4F12-857F-066974414C7D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466C4-A7CF-4BD7-825C-6666B335F6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Школа\Рабочий стол\Разные картинки\Оформление стендов\фоны для презентаций\Река\фоны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953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286124"/>
            <a:ext cx="7772400" cy="147002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2013 год – </a:t>
            </a:r>
            <a:r>
              <a:rPr lang="ru-RU" sz="6600" b="1" dirty="0" err="1" smtClean="0">
                <a:solidFill>
                  <a:srgbClr val="C00000"/>
                </a:solidFill>
              </a:rPr>
              <a:t>год</a:t>
            </a:r>
            <a:r>
              <a:rPr lang="ru-RU" sz="6600" b="1" dirty="0" smtClean="0">
                <a:solidFill>
                  <a:srgbClr val="C00000"/>
                </a:solidFill>
              </a:rPr>
              <a:t> ЗМЕИ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714356"/>
            <a:ext cx="6400800" cy="2000264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Учимся рисовать змею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6" name="Picture 3" descr="C:\Documents and Settings\Школа\Рабочий стол\Предметы\3455614-46407fff0afbc2a4.png"/>
          <p:cNvPicPr>
            <a:picLocks noChangeAspect="1" noChangeArrowheads="1"/>
          </p:cNvPicPr>
          <p:nvPr/>
        </p:nvPicPr>
        <p:blipFill>
          <a:blip r:embed="rId3"/>
          <a:srcRect t="14036" b="15789"/>
          <a:stretch>
            <a:fillRect/>
          </a:stretch>
        </p:blipFill>
        <p:spPr bwMode="auto">
          <a:xfrm>
            <a:off x="3143240" y="4714884"/>
            <a:ext cx="3143272" cy="1995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lum bright="-30000"/>
          </a:blip>
          <a:srcRect l="3000" r="6999"/>
          <a:stretch>
            <a:fillRect/>
          </a:stretch>
        </p:blipFill>
        <p:spPr bwMode="auto">
          <a:xfrm>
            <a:off x="357157" y="357166"/>
            <a:ext cx="479389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lum bright="-20000" contrast="-30000"/>
          </a:blip>
          <a:srcRect/>
          <a:stretch>
            <a:fillRect/>
          </a:stretch>
        </p:blipFill>
        <p:spPr bwMode="auto">
          <a:xfrm>
            <a:off x="2500298" y="3643314"/>
            <a:ext cx="587395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85984" y="3643314"/>
            <a:ext cx="438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2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lum bright="-20000" contrast="-30000"/>
          </a:blip>
          <a:srcRect/>
          <a:stretch>
            <a:fillRect/>
          </a:stretch>
        </p:blipFill>
        <p:spPr bwMode="auto">
          <a:xfrm>
            <a:off x="285720" y="500042"/>
            <a:ext cx="526390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lum bright="-30000"/>
          </a:blip>
          <a:srcRect/>
          <a:stretch>
            <a:fillRect/>
          </a:stretch>
        </p:blipFill>
        <p:spPr bwMode="auto">
          <a:xfrm>
            <a:off x="1643042" y="4000504"/>
            <a:ext cx="650635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01269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29100"/>
            <a:ext cx="59340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2714620"/>
            <a:ext cx="60007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Школа\Рабочий стол\Предметы\3456182-c934d44c2c11992d.png"/>
          <p:cNvPicPr>
            <a:picLocks noChangeAspect="1" noChangeArrowheads="1"/>
          </p:cNvPicPr>
          <p:nvPr/>
        </p:nvPicPr>
        <p:blipFill>
          <a:blip r:embed="rId3"/>
          <a:srcRect t="45833"/>
          <a:stretch>
            <a:fillRect/>
          </a:stretch>
        </p:blipFill>
        <p:spPr bwMode="auto">
          <a:xfrm>
            <a:off x="428596" y="214290"/>
            <a:ext cx="5423790" cy="3214710"/>
          </a:xfrm>
          <a:prstGeom prst="rect">
            <a:avLst/>
          </a:prstGeom>
          <a:noFill/>
        </p:spPr>
      </p:pic>
      <p:pic>
        <p:nvPicPr>
          <p:cNvPr id="3" name="Picture 3" descr="C:\Documents and Settings\Школа\Рабочий стол\Предметы\3455614-46407fff0afbc2a4.png"/>
          <p:cNvPicPr>
            <a:picLocks noChangeAspect="1" noChangeArrowheads="1"/>
          </p:cNvPicPr>
          <p:nvPr/>
        </p:nvPicPr>
        <p:blipFill>
          <a:blip r:embed="rId4"/>
          <a:srcRect t="14036" b="15789"/>
          <a:stretch>
            <a:fillRect/>
          </a:stretch>
        </p:blipFill>
        <p:spPr bwMode="auto">
          <a:xfrm>
            <a:off x="3734389" y="3500438"/>
            <a:ext cx="4838139" cy="3071834"/>
          </a:xfrm>
          <a:prstGeom prst="rect">
            <a:avLst/>
          </a:prstGeom>
          <a:noFill/>
        </p:spPr>
      </p:pic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9</Words>
  <Application>Microsoft Office PowerPoint</Application>
  <PresentationFormat>Экран (4:3)</PresentationFormat>
  <Paragraphs>3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2013 год – год ЗМЕИ</vt:lpstr>
      <vt:lpstr>Слайд 2</vt:lpstr>
      <vt:lpstr>Слайд 3</vt:lpstr>
      <vt:lpstr>Слайд 4</vt:lpstr>
      <vt:lpstr>Слайд 5</vt:lpstr>
    </vt:vector>
  </TitlesOfParts>
  <Company>Зареченская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Зареченсчкая СОШ</dc:creator>
  <cp:lastModifiedBy>Зареченсчкая СОШ</cp:lastModifiedBy>
  <cp:revision>13</cp:revision>
  <dcterms:created xsi:type="dcterms:W3CDTF">2012-12-11T16:10:39Z</dcterms:created>
  <dcterms:modified xsi:type="dcterms:W3CDTF">2012-12-11T18:14:47Z</dcterms:modified>
</cp:coreProperties>
</file>