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4-11-23T18:56:17.344" idx="1">
    <p:pos x="10" y="10"/>
    <p:text/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7"/>
            <a:ext cx="7272808" cy="1296144"/>
          </a:xfrm>
        </p:spPr>
        <p:txBody>
          <a:bodyPr/>
          <a:lstStyle/>
          <a:p>
            <a:r>
              <a:rPr lang="en-US" i="1" dirty="0" smtClean="0">
                <a:solidFill>
                  <a:srgbClr val="00B0F0"/>
                </a:solidFill>
                <a:latin typeface="Arial Black" pitchFamily="34" charset="0"/>
              </a:rPr>
              <a:t>MY FAMILY</a:t>
            </a:r>
            <a:endParaRPr lang="ru-RU" i="1" dirty="0">
              <a:solidFill>
                <a:srgbClr val="00B0F0"/>
              </a:solidFill>
              <a:latin typeface="Arial Black" pitchFamily="34" charset="0"/>
            </a:endParaRPr>
          </a:p>
        </p:txBody>
      </p:sp>
      <p:pic>
        <p:nvPicPr>
          <p:cNvPr id="1026" name="Picture 2" descr="C:\Users\user\Pictures\x_78c8976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300240"/>
            <a:ext cx="5527140" cy="368781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>
            <a:noAutofit/>
          </a:bodyPr>
          <a:lstStyle/>
          <a:p>
            <a:r>
              <a:rPr lang="en-US" sz="6600" dirty="0" smtClean="0"/>
              <a:t>MY MOTHER</a:t>
            </a:r>
            <a:endParaRPr lang="ru-RU" sz="6600" dirty="0"/>
          </a:p>
        </p:txBody>
      </p:sp>
      <p:pic>
        <p:nvPicPr>
          <p:cNvPr id="2050" name="Picture 2" descr="C:\Users\user\Pictures\1406555877_8136564_m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1075" y="1970881"/>
            <a:ext cx="6296478" cy="419442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20040"/>
            <a:ext cx="4032448" cy="948720"/>
          </a:xfrm>
        </p:spPr>
        <p:txBody>
          <a:bodyPr>
            <a:normAutofit fontScale="90000"/>
          </a:bodyPr>
          <a:lstStyle/>
          <a:p>
            <a:r>
              <a:rPr lang="en-US" sz="6000" dirty="0" smtClean="0"/>
              <a:t>MY FATHER</a:t>
            </a:r>
            <a:endParaRPr lang="ru-RU" sz="6000" dirty="0"/>
          </a:p>
        </p:txBody>
      </p:sp>
      <p:pic>
        <p:nvPicPr>
          <p:cNvPr id="3074" name="Picture 2" descr="C:\Users\user\Pictures\-1079562-photo-large-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916832"/>
            <a:ext cx="5328593" cy="465780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6" name="Прямая со стрелкой 5"/>
          <p:cNvCxnSpPr/>
          <p:nvPr/>
        </p:nvCxnSpPr>
        <p:spPr>
          <a:xfrm>
            <a:off x="1835696" y="1268760"/>
            <a:ext cx="554360" cy="5543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3610744" cy="1164744"/>
          </a:xfrm>
        </p:spPr>
        <p:txBody>
          <a:bodyPr>
            <a:normAutofit/>
          </a:bodyPr>
          <a:lstStyle/>
          <a:p>
            <a:r>
              <a:rPr lang="en-US" sz="6000" dirty="0" smtClean="0"/>
              <a:t>BROTHER</a:t>
            </a:r>
            <a:endParaRPr lang="ru-RU" sz="6000" dirty="0"/>
          </a:p>
        </p:txBody>
      </p:sp>
      <p:pic>
        <p:nvPicPr>
          <p:cNvPr id="4098" name="Picture 2" descr="C:\Users\user\Pictures\7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22666"/>
            <a:ext cx="4593921" cy="311850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099" name="Picture 3" descr="C:\Users\user\Pictures\sisters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2405778"/>
            <a:ext cx="3600400" cy="432048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4788024" y="1196753"/>
            <a:ext cx="3168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SISTER</a:t>
            </a:r>
            <a:endParaRPr lang="ru-RU" sz="6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20040"/>
            <a:ext cx="3888432" cy="87671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r>
              <a:rPr lang="en-US" sz="4000" i="1" dirty="0" smtClean="0"/>
              <a:t>GRANDFATHER</a:t>
            </a:r>
            <a:endParaRPr lang="ru-RU" sz="4000" i="1" dirty="0"/>
          </a:p>
        </p:txBody>
      </p:sp>
      <p:pic>
        <p:nvPicPr>
          <p:cNvPr id="1026" name="Picture 2" descr="C:\Users\user\Pictures\98002088_3279085_8048734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16832"/>
            <a:ext cx="3851920" cy="3977108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2"/>
          </a:solidFill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Picture 3" descr="C:\Users\user\Pictures\stihi-pro-dedushku-ot-vnuk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692696"/>
            <a:ext cx="4077295" cy="268881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4283968" y="551723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GRANDMOTHER</a:t>
            </a:r>
            <a:endParaRPr lang="ru-RU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MY AUNT AND MY UNCLE</a:t>
            </a:r>
            <a:endParaRPr lang="ru-RU" sz="4800" dirty="0"/>
          </a:p>
        </p:txBody>
      </p:sp>
      <p:pic>
        <p:nvPicPr>
          <p:cNvPr id="2050" name="Picture 2" descr="C:\Users\user\Pictures\x_5ec8708b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916832"/>
            <a:ext cx="6004520" cy="400632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2924944"/>
            <a:ext cx="4104456" cy="936104"/>
          </a:xfrm>
          <a:noFill/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dirty="0" smtClean="0"/>
              <a:t>I have got …</a:t>
            </a:r>
            <a:endParaRPr lang="ru-RU" sz="48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4860032" y="1628800"/>
            <a:ext cx="864096" cy="12458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кругленный прямоугольник 7"/>
          <p:cNvSpPr/>
          <p:nvPr/>
        </p:nvSpPr>
        <p:spPr>
          <a:xfrm>
            <a:off x="5724128" y="260648"/>
            <a:ext cx="2088232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SISTER</a:t>
            </a:r>
            <a:endParaRPr lang="ru-RU" sz="3600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4860032" y="2852936"/>
            <a:ext cx="93610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5868144" y="2132856"/>
            <a:ext cx="2232248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BROTHER</a:t>
            </a:r>
            <a:endParaRPr lang="ru-RU" sz="3600" dirty="0"/>
          </a:p>
        </p:txBody>
      </p:sp>
      <p:cxnSp>
        <p:nvCxnSpPr>
          <p:cNvPr id="15" name="Прямая со стрелкой 14"/>
          <p:cNvCxnSpPr>
            <a:stCxn id="3" idx="0"/>
          </p:cNvCxnSpPr>
          <p:nvPr/>
        </p:nvCxnSpPr>
        <p:spPr>
          <a:xfrm flipH="1" flipV="1">
            <a:off x="2987824" y="1628800"/>
            <a:ext cx="828092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кругленный прямоугольник 15"/>
          <p:cNvSpPr/>
          <p:nvPr/>
        </p:nvSpPr>
        <p:spPr>
          <a:xfrm>
            <a:off x="2195736" y="404664"/>
            <a:ext cx="237626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MOTHER</a:t>
            </a:r>
            <a:endParaRPr lang="ru-RU" sz="3600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 flipH="1" flipV="1">
            <a:off x="1619672" y="2564904"/>
            <a:ext cx="72008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ый прямоугольник 18"/>
          <p:cNvSpPr/>
          <p:nvPr/>
        </p:nvSpPr>
        <p:spPr>
          <a:xfrm>
            <a:off x="179512" y="1556792"/>
            <a:ext cx="2448272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FATHER</a:t>
            </a:r>
            <a:endParaRPr lang="ru-RU" sz="3600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4139952" y="3861048"/>
            <a:ext cx="108012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кругленный прямоугольник 21"/>
          <p:cNvSpPr/>
          <p:nvPr/>
        </p:nvSpPr>
        <p:spPr>
          <a:xfrm>
            <a:off x="5364088" y="4221088"/>
            <a:ext cx="2664296" cy="8423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GRANDPARENTS</a:t>
            </a:r>
            <a:endParaRPr lang="ru-RU" sz="2400" dirty="0"/>
          </a:p>
        </p:txBody>
      </p:sp>
      <p:cxnSp>
        <p:nvCxnSpPr>
          <p:cNvPr id="24" name="Прямая со стрелкой 23"/>
          <p:cNvCxnSpPr/>
          <p:nvPr/>
        </p:nvCxnSpPr>
        <p:spPr>
          <a:xfrm flipH="1">
            <a:off x="3203848" y="3933056"/>
            <a:ext cx="72008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24"/>
          <p:cNvSpPr/>
          <p:nvPr/>
        </p:nvSpPr>
        <p:spPr>
          <a:xfrm>
            <a:off x="2915816" y="5373216"/>
            <a:ext cx="33123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AN AUNT</a:t>
            </a:r>
            <a:endParaRPr lang="ru-RU" sz="3600" dirty="0"/>
          </a:p>
        </p:txBody>
      </p:sp>
      <p:cxnSp>
        <p:nvCxnSpPr>
          <p:cNvPr id="27" name="Прямая со стрелкой 26"/>
          <p:cNvCxnSpPr/>
          <p:nvPr/>
        </p:nvCxnSpPr>
        <p:spPr>
          <a:xfrm flipH="1">
            <a:off x="1475656" y="3717032"/>
            <a:ext cx="86409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Скругленный прямоугольник 27"/>
          <p:cNvSpPr/>
          <p:nvPr/>
        </p:nvSpPr>
        <p:spPr>
          <a:xfrm>
            <a:off x="179512" y="4437112"/>
            <a:ext cx="2520280" cy="12744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AN UNCLE</a:t>
            </a:r>
            <a:endParaRPr lang="ru-RU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000" dirty="0" smtClean="0"/>
              <a:t>I LOVE MY FAMILY.</a:t>
            </a:r>
            <a:endParaRPr lang="ru-RU" sz="6000" dirty="0"/>
          </a:p>
        </p:txBody>
      </p:sp>
      <p:pic>
        <p:nvPicPr>
          <p:cNvPr id="3074" name="Picture 2" descr="C:\Users\user\Pictures\heart-149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3140968"/>
            <a:ext cx="2983629" cy="27246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63</TotalTime>
  <Words>34</Words>
  <Application>Microsoft Office PowerPoint</Application>
  <PresentationFormat>Экран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MY FAMILY</vt:lpstr>
      <vt:lpstr>MY MOTHER</vt:lpstr>
      <vt:lpstr>MY FATHER</vt:lpstr>
      <vt:lpstr>BROTHER</vt:lpstr>
      <vt:lpstr> GRANDFATHER</vt:lpstr>
      <vt:lpstr>MY AUNT AND MY UNCLE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FAMILY</dc:title>
  <dc:creator>user</dc:creator>
  <cp:lastModifiedBy>user</cp:lastModifiedBy>
  <cp:revision>9</cp:revision>
  <dcterms:created xsi:type="dcterms:W3CDTF">2014-11-23T14:36:03Z</dcterms:created>
  <dcterms:modified xsi:type="dcterms:W3CDTF">2014-11-24T13:25:10Z</dcterms:modified>
</cp:coreProperties>
</file>