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Решение задач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Индивидуальная самостоятельная работа.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4"/>
                </a:solidFill>
              </a:rPr>
              <a:t>Учитель сам читает условие задачи, производит разбор , ученики самостоятельно записывают решение задачи.</a:t>
            </a:r>
            <a:endParaRPr lang="ru-RU" sz="4000" dirty="0">
              <a:solidFill>
                <a:schemeClr val="accent4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1 вид.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3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Ученик читает условие задачи . С учителем выделяет главный вопрос и числовые данные.Ученики самостоятельно записывают решение задачи.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2 вид.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Ученики читают про себя, учитель разъясняет непонятные отдельные места задачи . Ученики самостоятельно записывают решение задачи.</a:t>
            </a:r>
            <a:endParaRPr lang="ru-RU" sz="4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3 вид.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Ученики читают задачу про себя , самостоятельно решают задачу .Я сам.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4 вид.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0131122_1107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524000"/>
            <a:ext cx="6096000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Автор.</a:t>
            </a:r>
            <a:br>
              <a:rPr lang="ru-RU" sz="1400" dirty="0" smtClean="0"/>
            </a:br>
            <a:r>
              <a:rPr lang="ru-RU" sz="1400" dirty="0" smtClean="0"/>
              <a:t>Учитель МОУ «СОШ  № 31»</a:t>
            </a:r>
            <a:br>
              <a:rPr lang="ru-RU" sz="1400" dirty="0" smtClean="0"/>
            </a:br>
            <a:r>
              <a:rPr lang="ru-RU" sz="1400" dirty="0" err="1" smtClean="0"/>
              <a:t>Имбрякова</a:t>
            </a:r>
            <a:r>
              <a:rPr lang="ru-RU" sz="1400" dirty="0" smtClean="0"/>
              <a:t>  Светлана Васильевна.</a:t>
            </a:r>
            <a:endParaRPr lang="ru-RU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</TotalTime>
  <Words>85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Индивидуальная самостоятельная работа.</vt:lpstr>
      <vt:lpstr>1 вид.</vt:lpstr>
      <vt:lpstr>2 вид.</vt:lpstr>
      <vt:lpstr>3 вид.</vt:lpstr>
      <vt:lpstr>4 вид.</vt:lpstr>
      <vt:lpstr>Автор. Учитель МОУ «СОШ  № 31» Имбрякова  Светлана Васильевна.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Индивидуальная самостоятельная работа.</dc:title>
  <cp:lastModifiedBy>Имбрякова С В</cp:lastModifiedBy>
  <cp:revision>3</cp:revision>
  <dcterms:modified xsi:type="dcterms:W3CDTF">2014-03-10T13:39:03Z</dcterms:modified>
</cp:coreProperties>
</file>