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A33A87-CAF7-4365-BCA8-3D14255B9DAA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131B7C-6EA3-443D-A887-1D80381A4EE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Афинский Акрополь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4542"/>
            <a:ext cx="6336704" cy="4993323"/>
          </a:xfrm>
        </p:spPr>
      </p:pic>
    </p:spTree>
    <p:extLst>
      <p:ext uri="{BB962C8B-B14F-4D97-AF65-F5344CB8AC3E}">
        <p14:creationId xmlns:p14="http://schemas.microsoft.com/office/powerpoint/2010/main" val="2522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Ионический храм: нарядный и изящный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Колонны приподняты над постаментом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Желобки-каннелюры похожи на складки ткани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Голова колонны-капитель имеет  завитки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4" y="692696"/>
            <a:ext cx="4780105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98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Колонна дорийского храма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Колонна ионического храма</a:t>
            </a:r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40188" cy="3672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51" y="2362200"/>
            <a:ext cx="2856123" cy="3763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35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Эрехтейон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храм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Эрехтея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—памятник древнегреческой архитектуры, один храмов древних Афин, расположенный на Акрополе к северу от Парфенона.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Постройка 421—406 г до н. э. Выполнен в ионическом ордере. Храм посвящён Афине, Посейдону и  афинскому царю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Эрехтею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316774"/>
            <a:ext cx="5108171" cy="3765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56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Кариатиды – скульптуры девушек, заменявшие колонны.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24899"/>
            <a:ext cx="6401685" cy="4801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57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Задание: 1. напиши пейзаж Эллады (небо, море, горы)</a:t>
            </a:r>
            <a:b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сделай из бумаги фасад храма и вклей его в пейзаж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6" y="1874201"/>
            <a:ext cx="8213492" cy="4484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22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89" y="0"/>
            <a:ext cx="9187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6886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3168352" cy="5832648"/>
          </a:xfrm>
        </p:spPr>
        <p:txBody>
          <a:bodyPr/>
          <a:lstStyle/>
          <a:p>
            <a:r>
              <a:rPr lang="ru-RU" sz="2400" dirty="0" err="1" smtClean="0">
                <a:latin typeface="Arial Black" pitchFamily="34" charset="0"/>
              </a:rPr>
              <a:t>Акро́поль</a:t>
            </a:r>
            <a:r>
              <a:rPr lang="ru-RU" sz="2400" dirty="0" smtClean="0">
                <a:latin typeface="Arial Black" pitchFamily="34" charset="0"/>
              </a:rPr>
              <a:t> (др.-греч. </a:t>
            </a:r>
            <a:r>
              <a:rPr lang="ru-RU" sz="2400" dirty="0" err="1" smtClean="0">
                <a:latin typeface="Arial Black" pitchFamily="34" charset="0"/>
              </a:rPr>
              <a:t>ἀκρό</a:t>
            </a:r>
            <a:r>
              <a:rPr lang="ru-RU" sz="2400" dirty="0" smtClean="0">
                <a:latin typeface="Arial Black" pitchFamily="34" charset="0"/>
              </a:rPr>
              <a:t>πολις — верхний город) —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возвышенная и укреплённая часть древнегреческого города, так называемый верхний город; крепость (убежище на случай войны).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7" y="692696"/>
            <a:ext cx="5408373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67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Акрополе обычно находились храмы божеств-покровителей данного города.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Древнегреческий храм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4-х угольное здание на высоком постаменте, окруженное со всех сторон колоннами.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11918"/>
            <a:ext cx="5111750" cy="3375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88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3008313" cy="5904656"/>
          </a:xfrm>
        </p:spPr>
        <p:txBody>
          <a:bodyPr>
            <a:norm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Парфено́н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— памятник античной архитектуры, главный храм в древних Афинах, посвящённый покровительнице этого города  богине Афине.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9" y="1497575"/>
            <a:ext cx="5108171" cy="3404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5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Построен в 447—438 до н. э. архитектором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Калликратом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украшен в 438—431 годах до н. э. под руководством Фидия при правлении Перикла.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36008"/>
            <a:ext cx="5111750" cy="3727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174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настоящее время находится в полуразрушенном состоянии, ведутся восстановительные работы.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6" y="1628800"/>
            <a:ext cx="7090900" cy="4449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37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Греческом Акрополе было очень много скульптур с изображениями богов. 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73239"/>
            <a:ext cx="6984776" cy="4914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1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Статуя Афины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Статуя Зевса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45868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2348880"/>
            <a:ext cx="3987552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76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Дорийский храм: строгий и величественный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3008313" cy="4602163"/>
          </a:xfrm>
        </p:spPr>
        <p:txBody>
          <a:bodyPr>
            <a:normAutofit fontScale="92500"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Колонны встают из постамента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Они имеют вертикальные желобки или полоски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каннелюˈры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Верх колонны – голова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капитеˈль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49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254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Афинский Акрополь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настоящее время находится в полуразрушенном состоянии, ведутся восстановительные работы. </vt:lpstr>
      <vt:lpstr>В Греческом Акрополе было очень много скульптур с изображениями богов. </vt:lpstr>
      <vt:lpstr>Презентация PowerPoint</vt:lpstr>
      <vt:lpstr>Дорийский храм: строгий и величественный</vt:lpstr>
      <vt:lpstr>Ионический храм: нарядный и изящный</vt:lpstr>
      <vt:lpstr>Презентация PowerPoint</vt:lpstr>
      <vt:lpstr>Презентация PowerPoint</vt:lpstr>
      <vt:lpstr>Кариатиды – скульптуры девушек, заменявшие колонны.</vt:lpstr>
      <vt:lpstr>Задание: 1. напиши пейзаж Эллады (небо, море, горы) 2. сделай из бумаги фасад храма и вклей его в пейзаж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Афинский Акрополь</dc:title>
  <dc:creator>User</dc:creator>
  <cp:lastModifiedBy>User</cp:lastModifiedBy>
  <cp:revision>12</cp:revision>
  <dcterms:created xsi:type="dcterms:W3CDTF">2013-02-03T10:15:32Z</dcterms:created>
  <dcterms:modified xsi:type="dcterms:W3CDTF">2013-02-03T12:37:27Z</dcterms:modified>
</cp:coreProperties>
</file>