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07" autoAdjust="0"/>
  </p:normalViewPr>
  <p:slideViewPr>
    <p:cSldViewPr>
      <p:cViewPr>
        <p:scale>
          <a:sx n="82" d="100"/>
          <a:sy n="82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41ED5-F358-4935-A80C-135A2BEA5078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55448-B195-419E-B8DF-A080380A7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B1A595-F6CC-4CCC-B6E1-06A7F1895D81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C4BED2-0962-40A4-9AF5-840217C65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829761"/>
          </a:xfrm>
        </p:spPr>
        <p:txBody>
          <a:bodyPr/>
          <a:lstStyle/>
          <a:p>
            <a:r>
              <a:rPr lang="en-US" dirty="0" smtClean="0"/>
              <a:t>Much, many, a lot of.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854696" cy="1752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700" dirty="0" smtClean="0"/>
              <a:t>3 класс (УМК М.З. </a:t>
            </a:r>
            <a:r>
              <a:rPr lang="ru-RU" sz="1700" dirty="0" err="1" smtClean="0"/>
              <a:t>Биболетовой</a:t>
            </a:r>
            <a:r>
              <a:rPr lang="ru-RU" sz="1700" dirty="0" smtClean="0"/>
              <a:t>)</a:t>
            </a:r>
          </a:p>
          <a:p>
            <a:r>
              <a:rPr lang="ru-RU" sz="1700" dirty="0" smtClean="0"/>
              <a:t>Презентацию  подготовила</a:t>
            </a:r>
          </a:p>
          <a:p>
            <a:r>
              <a:rPr lang="ru-RU" sz="1700" dirty="0" smtClean="0"/>
              <a:t> преподаватель английского языка  </a:t>
            </a:r>
          </a:p>
          <a:p>
            <a:r>
              <a:rPr lang="ru-RU" sz="1700" dirty="0" smtClean="0"/>
              <a:t>МБОУ «СОШ </a:t>
            </a:r>
            <a:r>
              <a:rPr lang="ru-RU" sz="1700" dirty="0" err="1" smtClean="0"/>
              <a:t>с.Луговское</a:t>
            </a:r>
            <a:r>
              <a:rPr lang="ru-RU" sz="1700" dirty="0" smtClean="0"/>
              <a:t>» </a:t>
            </a:r>
          </a:p>
          <a:p>
            <a:r>
              <a:rPr lang="ru-RU" sz="1700" dirty="0" err="1" smtClean="0"/>
              <a:t>Джандарова</a:t>
            </a:r>
            <a:r>
              <a:rPr lang="ru-RU" sz="1700" dirty="0" smtClean="0"/>
              <a:t> Г.Н.  </a:t>
            </a:r>
            <a:endParaRPr lang="ru-RU" sz="17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Autofit/>
          </a:bodyPr>
          <a:lstStyle/>
          <a:p>
            <a:r>
              <a:rPr lang="ru-RU" sz="4800" dirty="0" smtClean="0"/>
              <a:t>Цель:</a:t>
            </a:r>
            <a:br>
              <a:rPr lang="ru-RU" sz="4800" dirty="0" smtClean="0"/>
            </a:br>
            <a:r>
              <a:rPr lang="ru-RU" sz="4800" dirty="0" smtClean="0"/>
              <a:t>- изучить новое слово «много»;</a:t>
            </a:r>
            <a:br>
              <a:rPr lang="ru-RU" sz="4800" dirty="0" smtClean="0"/>
            </a:br>
            <a:r>
              <a:rPr lang="ru-RU" sz="4800" dirty="0" smtClean="0"/>
              <a:t>- научиться употреблять его в предложениях , используя правило.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0/0e/Milk_glass.jpg/210px-Milk_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44216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3762" y="2708920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 milk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CEAAkGBxQTEhUUEhQWFhQXGBgYGBcYFxcYFxwYHBcYFxgYFx0aHCggHBwlHBcYIjEhJSkrLi4uFx8zODMsNygtLisBCgoKDg0OGxAQGywmHyQsLCw0LCwsLDQ0LDQ0LCwsLCwsLCwsLCwsLSwsLCwsLDQsLCwsLCwsLCwsLCwsLCwsLP/AABEIAMIBAwMBIgACEQEDEQH/xAAcAAAABwEBAAAAAAAAAAAAAAAAAQMEBQYHAgj/xAA/EAACAQIEBAQDBQcDBAIDAAABAhEAAwQSITEFBkFRImFxgRMykQdSobHBFCNCYnLR8IKS4TOiwvEVJFNz0v/EABoBAAIDAQEAAAAAAAAAAAAAAAIDAAEEBQb/xAAtEQACAgEEAQQBAgYDAAAAAAAAAQIDEQQSITFBBRMiUWEysRRxgZHB8COh0f/aAAwDAQACEQMRAD8AxOgRRxR1RBOjojQqyB0KFCqIChRTRFqsgdCa4oVCBzQihFCoQOR2oFjQo6hDmKNa6ihFQgvbvEdFPqNfqK7+Kp3X9aSFCKomBUWkOxj8aI4M9CDSWWulB6VRMB/Dddsw/wA8q7TG3ACJ30PeulvsPOg15T8y+4q+yugrOPZRAJG/XvS9rE7nPrSHwVOzfX/ik2wjdBPpr+VVtXZHyPcBcQeIgu5OgqWTB3bn/UORfujf3qriRTqzxK6uzt9ZH46UQLRajbsWV8Sr7gFjTZMCb8EW1tJvoBmI+lQWH4hD53Ac/wA36VO4bmReqkehBH6VYDRC3cWpMKgVOm8nzY0V1wYzHVRCxvEkwPcn60/4tgVyG9b+Vuh0iTEjynpUGpIOnpUTZe1eCc4al5mABAEbNr08utP1u31jwLqJ6j6/WorBZ1OiyT1DZf0P51IF7/3bn+5f1ai3xXkDZnwKDG3/ALifWhSJS8f4X/3L/wD1QofeX2X7b+isCjmkwaCmqHhsJoq6Y0m1Qgeaimio4qECoUYoxUIEBRxUziOVsWlv4r2HCQGnw7ETMAzt9KsWA+zw3sFbxCXgLrAt8Nh4cv8ADqNQY1Oh3odyLwUSl8HhXuutu2uZ3YKoHUkwKtOEvphbJs/AtviC03HuolwLoIS2CDt3J3nTaorCYs2bovWoDgkjwiBO8ACB7UPuI0x0ljjuO+ZeU8Tgny3llelxJKH3iR7gUkLGFCL/ANd3jxEFEQNvCgqxIG2sTHSpjjHN9y9hjaMkF5kkkhT4mSSdg23lp0qN4Jwu7iWyWbbO3WNgO5J0HvVSk8F0URk/kxXk/gdrEXgt54X7gMO2h2PQDyk6UfNPA7OFvi2jtcWAzAxI1+XMO48hE1N8a5GxGCw4xT3FDB18KySsnQltt4EedVfF2LrH4zSwfXMNdT0PbtVZfbZIwhvwuUOuJ8QW9P8A9exbmINtCpEeeaD7ip/hXKeEbBPiLt55GuZYAXplCkGSTA18oij5S4Lgii38diFVSSFsqTmMEiXyjMBIPbbfWqpjiVd7aOWTOYiYaCQrR6VEnjLDtrjlJLj7FMJYVGDsouL91pAPrB/Cpm1wS3jLtpcGvwi851dpVYjxKdyIJ09NhrTnh3JmMu28y2tImGYKY9D+VJcDFzAYgYi8uVbU+EkS5KkBVj136UEW3L5Db6qNnwfIlzTydewbalXtFgBcHhgkwM4J8PrJHnSN7k+58Frlu7YvldWSzcDsFG5IgTHYTTHj3H72NvG7eb+lR8qjso/Xem9tzbIZGKnoQYP+a0bxHgRXp3OOcjZMOIma4cFdQatnCMVw+zYD37TYjEMW/dSy21GwzHbXfQGobErau3RCmxaO4k3Y8xMHt/mlXlxfLFexKSeF0RwxRPzAN6ifx3ox8M9CvoZH0P8AepTjfLt3DqLgi5h2PhuqZGswG+60D086hSKNSyZ3EW/ZQflZT5Hwn8dPxpO7hXXdSB3jT67VxStnEsvysR6H86LJWAxirmUpnbIdImR/xSSnuJp4uNB+dEb2yn6rH5UoLdlurp6gOv4QfwqwQrOKUAQzqfWR7dadrxR+l0n1A/WkP/iC3/TZH8g0H/a0Gm97AOmjKV9QRVOKfZE8Evbv4giQHI7hNPyoVDLmGgaPejofbiVuf2RwFFTviuG+HcK+h+tNWok88jQzXJowaKoQKKMChFOuG4F7923atjx3GCjeJJ3MdBufIVCB8M4bdxFwWrCG45BIVd4AknXTYVauE8trYsXMTi1i6jAWrLbZgRrcEeJSek7A96snB8EnA2a7eZb924gVFTQhZJb5uhIXXy2qI41z5cxIdbuHtZDtBYMB5sZk+wpc5PwaKqZS+WOCD4pj7uIJa9de4d4J8I/pXYD0FccN4xewx/ducvVD8v06eoqM/aDsdqkeDWke9b+Jrb3cenT60qSeMvk3ztq/TtwJ44MWFwhgt7MVJBAJkyAToYOkitI+zO3h7dr4rZVaP3jvH01+UCferFiv2a5hxbum2UgQrFdo0yg9qoN/gbravpaJZS0oQdXXwnUbSNR55fOgclwZYtz+LeEx1zw+Ea4P2ZUN1WBa4kFCuvhMGGPtprTLgfGsTgw5sJZUOQSChMwIEa7eQ71X7VwqYaQeoOhBqRsXToAQQTGvT07Umds4vK4O1VoKduHyT+K+0Fr9i5YxVlTnUrmSV16aGYIMa+VU3hIWQY1/Wj4ooBOkeVdYrh3woYOIbWDuNJkDtRuTsjjPYrZVprOuCRRgw21mCPbce1RTOq3JYTlDEakeIDw7edOFYnxCfDqSJiNpOlN0wbXWYqNvzO1BGDi8y4GW3V2V4iyfwHNOMgAYgqsbKluAPdfzp5wjj1sX2u4qyMQ5iGYgBYH3MuWT3qB4XgXykuIG0dTTW/eCFgD1qK2W9qL6BelpcMyiv2J7mi9ax2JtfBtixcaUcmCjaQuw3gRt2qvY3hbJd+DJdwYIUQJnQLOresU/4LfW1dS9d1ynMLYEsTGhPRdwdTUhheYmt371+1YT4l0yDcYvkUgZlUALuRM+g6avjNdyZitpm/jSuCqGycxzAgqSIO8gwZpQ1beH8csr8RsTgrV13JOYdzO4eesbERUDxm5hmcfsyFREtmLSu/h1JHTerS38pjPd9iG1wZYuW7mFXAuMbfHw3fSwDLHLBkBfEJPXTaoDmG9w+6P/AKlm7YYbTqj+TAsSp8x7jrUBZtTr504KRTHJJYRl/h/cbnLyKYrglxLC4glGts2XwtmKkgkZxGm3ftUYatXJ7hr/AMB1L2r6lHTWPvBtNQQRod5qI5k4ScLiHs6lQZRiIzKRIPmRMHzBq4yyY7q9ksEWRRjSiijpgkXw7EmB/b8qm7F+/bEAvl7fOv0/4qK4Unj9KspuQKtSaBxka/8Ayg/it2J6yoU/TJpQpC5i4JoVNz+gSL5jfNdk9qiopxfcuxZtSf8AIpGqisIcwgKOhRgVZQAOg3O3f2rf8dwXA4AjEqLWHuBCsmYOgnKo/i06Dqe9Vf7FuGqVxT3VEMLSpnESPGxKz/p1FVHmXG3MRirhuMTlZlQEkgAbATsOvbWhb4GVVuyWBPmLiy38QXNwspgBsp0HaDB7n3qPOJU7D6/5/kbUk6qNJ1/Dy160/wCC8tX8W2WxbLCYLGAoPmT+QpXHk6TnOENqfBI8r4TDXLgF+ScwEHRD2BI7/wDFWDmjgWFso1+3+7M+FR8rN90LsAddthNRGM5DxeHDHMjZZJHigx2Ma+8U0xXEv2rDrnuBXtnQNpm03gDf/OtKmsPKfBmg3ZJbhqqZpJGY99TTnDJl+R3T0zD8qirN8gdR7UvaxTsYXMxnoCT+GtKlCfhndhOrGJEjirjH/qBbv805X27jf3Bpjhr2Vx2DDfeP1p/huF4q5EW2H9UKP+4ikMXw028SLNx1B8PjAlZKhgBMTvHrVxg3F5Fy1FVcltZO43CJfXz7jcedJ8B5DxOKcs8JbaD8QkyV1BCJGvQSYHaaW5W4TefErYO2rFt1yDcj6ge9bOjrOUESBsI0Hp2otJVKKf0ZPVdVCe1RXPeTL+ZfszCIrYW4xZVgi5BzESdDplmfSq1aw13Dott0KFj4nOsnspGm0Vu9xZBETOlZ9zni7JU2wucqRKp82+66/wCa0WoTx+DHopvfyslSu3QE9qisRaVEUwPiXCIJ6A6yJ8opyME+5EhdRbbRmI2Vo2E70xxD3rt+2twKxzAZBIQL189BOs9BWSitJ9nW1Vsmk1F4XbG/xwunX60Rx3arNjeXcPlLBWBAJAVtyBoNZqsWrIPYeR3pvwfJdV7s/SJ3MSx0E61oHKHLvDmFi9dxCm8BmuWnZApJmFZTr4fxiqiLKxoD+Y/ClGsLG35/2q4aiMHwgb9K7lhywWn7QeCYRoew1u0065AIIgzoNDWeYvDgICLgJ+6BJ/1EaD0NW3lLl+3irptXbjIuWVUfxHrB6QNYG/tT7mvlXA4Y5VxC23VZyFszeWZNTr5VoTzHcjkyXtT9uTKdwzi9+wmWy+QaklVGYmerEE6SO1K4zjly9bKYiLoI8Llf3iH7ykR5SNj+NRT3u+ppbC2DddUT5mIA/ufzqPI/ZVtOONcLNhkAf4i3LYuKwBUEEkRr1EfjUfWuYjlYXcEmGu63LYJt3RrDGTB7r0jyrIx5imQlk5c1h8ErwddzUrcu6VA4PGlPSnV/iIjQUwAaYi/4jQpoTQqslCZaua6iiiiDBFTPL/Ld7FkZFYW5g3MpKjaQPvNBGg70hwDhD4m5kXRRq7fdH9z0Fb3ypZs4fBhAsIGbSCZOmpMak9+9C34IQ/PfMFrDYZLGHVfiR8NNNLaIAJGm+wA269NcmxdtnJa47MdpJnuQNfSrZzhYe5jMyqVtGFV3Og0kyZ01mO+gqt8St/DaM0tHTbUbgk7EHy1kRSJNt5X/AEdnS11RrWeWyLbCb+Uef5VdOROZRhwtl1KgE+Ma6kz4u1Uy7f1jp5VKcGwN2/K2UL5RJiNAdpJPl+FRwclyZ7p15aSNI5y5hDWfh22BLgSeoWNY89h71nluyg0P4U64jwnFoFDISEBjLBgHUz1/9UxXEmJER3rNYpvyb9DsUPiStixZjxA13d4fhzsxmdNPxNRAxLkSAYG51geprhMYWIBbKOpgmPpvSVVPvJvc4+SUu4+5Y+W7nTswMx5TrXXMFn4hRrisABGYbHqBtuNfOluFXsChDObtxhBllhAR1gE/iTVus8QV9lV0boQCpHpsafHjhvBzL5wVilsyv7FXwvHLixluMIESsBo66gT0pfhvHGsXRdUliDrmJJYH5gTuZqzXOTcJiPFbJsMd41T2BOnsYqiY3hF9Ljp8NiFYgGJDAEgEdNdKnsTi01Lj+Yz+L02xpR78YNc4jzJbFhnttJyzHVZjf2NZve4srNMDXemVjB4vLAS5BEEZ9Ppmpo/DhaZRiFdJBIVCpc9BMsconqR0OlN1EHYu8CfT7YVScUs5HeN4nrlUaHtE99KjuD48WncujFtgBGg6799PpUzwvieGtHXDup2zl/iHb+kR7CobjWH8bXrRDW2MyuuXvmHTWazwrjFYX9zffa7ZbJpqP7k3d5htEQbVyfRfzmq/xR0ZsyIyk7zEeZgdaRt43zp0uMkQQD7RV5lHwSrTVR5i2RyXWBrscQZd6klFtt1juRH6UoODC7C2WBYmAOhMbTOhq01J4cQ5wcIt7jtuB4421vWkYxDgJPxB1mI0NV65iblxzmJa4x108TNMy3dp676Ve+XeNX1+HhFeAjF7zqZJAJAtgxsTEkdNqrt7hufEYm45NgB7mVj4fEWJDCekdu9a4uMFg89dOdk+WV8r4jPenKNlMqSCNQRoR79/SkRdVTAh4PzCQPaYOvmP+bXypjsEXb49sAsYVW1RR2BPXzNU458m1WRhDrJdOWOJs2FS5c1JUktG8EiTHXSsc4tfR7117YIR7jsoO8FiR+db3YwVpEUWFC24Ph6akkx6ztWb/aDy14zfsKIyzcUaGR/GB103/pnrQwajPBy5/LlFCBoiaOua0iQpoUdCqKyCu8Nh2uOqIJZiAB5muBV8+zjg+jYlx3S36fxt/wCPs1WGWflngS2VSypEsRmfux0J/QD0q5cd4zZwWHzMpKAQqgSDOmp29ajOC2Fe8oaCBJg9SBp/f2rv7R7qLhMrZZdlUA9tydjERv8AqaiWE2FXHfZGP2zJON8dv4hn1yo38CiFC9BO59TUJetMdSSSes69v0qz4vg90HwKzjbNBAYDQGDrl0+kVBYklDDKVPZgQay5knjB33VSlwxgmH1Ekx1iJ/GtL+z/AJnwWFt/DYOupJcpJPm2XtsNNqzZ71d2LzEwgJPYAn8qalJ8s5typWUkz0DxXG2Ht/GR0dY3BBB9x1rIuKcVW65Fi0gWdHKBm36SNB/mlW37PeRw9i5exQYPdEWxmKlVH8Zg7k7eQ86rGO4M2DuENqkkI3fyPYik6hJfJB+n7XNxbI1MCW+cn3P5UuuHRdhNdsW36d6Ta6BWJylLtnoIxilkVJA3gDt0p1y/xFba3GckICMoHUmfCo77UwweHe+4VNhqzdFHf+wpnahm8PygnL6d/U70cYYi2xFuLX7ZL4viFy9LXGITogJAAJA1jc+Zru1ibtvVHJH3XOYemuo9q4w6BiqESCRP50o6EM4gxJI+tLc5YyN9qtrZhdE/wzi63VkaMPmU7g/286gOYL+bEAnogA+rH9aZXrptNnTfYjoR2NDjRIuK3cf8xTE8r+ZjroVN2V0xRz13U7j9RTd7OU5kJU9xoYpXCvIj9K5utG+lKjlPBuaUlhkc1oFvG2Uk/NHhn+YDb1H0qQwfAb1x1tqhzEHxAjJvo0/djymmGJvLFS/KvNdzC23CjNOiAnb/AI1rdXmXZzNTN0rMH/QkL/ImIQ+K4mu0Zm/QVH4zD38IjqxEMQEK/e6n+UwPerNyhhb2Ju/tWJYu5ELOyr1yjYT5frQ+05wgshCA2YtsCfCNND5kUbW2WY9GBX22/Bvskfs94AFsfFuQGcEid4qufalZtg22gG4wy5gT8qmdup137fhW7fG8RsLzAe36Dam+OxD3cvxLhf16HaPpB96jlzkZXo7FLLYwtwd/bt9IrtlpXA4QNdVS0BiBMSfKK0nhP2f2LyfM0r1zGT+g+lX3wg52xq4miT4TZazgUuWw9y1kDqAQXCnUL3gT7e1NbZPXU1O8EtPh7aYZmzKBlUmJjoDFRGIt5XIHegnjOUc3tszLm/gnwLuZBFq5JUdFP8S/qPI+VQGWtb49w39osOkeKMyf1jb66j0JrKiKdXLK5FSQhQpb4YoqYAc2bJZgqiWYhQO5JgfjW54Lg7WbSWlUwihfWNz7mT71imAxItXbdzfI6P8A7WDfpXqFHDAMIIIBB7g6g0a5Lk8FGxOKbDxdy6rrB69x7iR71YrmCsY+3ZuupZPnVTpr2aD0IIIqtc93PAfM035Q5pTDWEt3gxD3ALca/OTm3iFBM7nc0EmlLazVXTKVTth2mWnm65as2GvOBKgBekk7Ltt+QBrEuL4+5iHzXCCdYA+UeQHt7963bmDgi4u0bVw6SCDGqkdRrqYJGvesrHKzXbnwrJVmR2R2LGAFIXM2nVpgD0kwYC2tvlGv02VO17+/8FNNujsNlMgkEa7/AIHyq7YnkJhI+NqszKae3imqVicM9u4yyDkMSNR60hfTNrtqs4gsmv8AEftFw1jD2jai5cZR4JICgAfPAMHy/Ks/4nz1cvsQy27altSFLECdSASQTv61WTaJ31rtLQFNlKLST5MUNFNPPRaeH8FOMulMHda4q5c9y4nwlkzICjXSpri/2fGybf74up+c5YM9cupEbb05+yLFKpu29BqCPcR/41MfabzItiwqrHxWbw9YHVo/AdN+0EVCM4vasMCeovqnscis8Uv2sNYaza0LKwHVpIIzMf1+lUxLoSBTIY9muB2lvEC0ncTqJ9NK2zl3C4e9YtlFVUZQcq9Cdxr1mh9mKWG+S69VZU92OGZdhMWMwNPPjwCS07z9avPHuAWYYEDKNVOkj3FZ1ibwa7ktKYU6nfTYsfIVnVGXh9G+PqUdrePkKWcFdxDQqE9h0A7t29KseP5Pu/s6K5htwx117aGQI09qu3LQwqWlFk67k9Se5qQ4lcDrBiIrTKuCjiLOW9Va572Yf/8AG4hJlD4d9Qf1qY4BYfEgWlRVQGbtzd31lVJPyoNNBvEmo3mPjZFy4qkEZiBHlA18tNqhcBxq/a/6dwgTJECJ89KkK2uX2Ps1Nlsdps2O4DZa0UZQykeIdfUEbGsdvlbN51dWOVmAUaaAnL+GvvVx4PzsXAS7CtsG6E+fY/hVO5jsMl9yxzZjmB2mf7bUNedzi+BGx+S18H52S2Iyuo9Qab8e4thcZEs63BorMNPQwSIqnqs/550sbcaVcor8mmujygfI+V+h1jt5eVSJ+QR16T0HcRvrvTCzg2uEKis2uyiW36Dt57VpPD+AWrthbJTJOviUq4Ouu0z61JJYGx1ftPEiu8ncCXF4godMifE8jDKIPl4q0vD2msNAEeX9vKoTkzg9zAX2LlXt3AFzAQykHSQehnp/arzxOyChJGwotuYZi+UYdZf7lvHWCh8z82pavWwVbMFzaRrrAnXyNMuFcRN8M5EEnbsKpHG8T8XE3GBzDMVU91BhSPXf3q0cpqcp9aU232MtojXUn5LNYWst5twXwsXdUDRjnX0fU/8AdmHtWr4daof2m2AL1l+rW2X/AGtP/nWiCwjAym0VdTQoysiYr0B9nWON3hlgt8yqbfsjm2v/AGgVgS3BW6fZ2uXA4YDYqW92uMx/OmR7Bs6G3PdibdZ5iXKIuXQgyNBIIOh/9+Va/wA14LPaaO1ZDirRJKHvpJOkVn1HElJHW9LcZQlCXTNd5G48cXhgzkfFXR4jXUhWgbTB07g9IqX4fw+3ZDZFCl2LuQNSx1JNYZwu61q/buWNWSGOkrmggj3E/XStn5Y40MVZDwA4OV17Hp7Ea0cbE3gyajR21R3PoW4+D8C4VWXykKBvJ0EVhGL4fcRilxSHHoT+B85neIr0Myg761Uuc+BTba7ZSWAEqNzBBkdSRrp1mpZDcuBvp+qVMtrXDMee3v569/xplidD/grYuTOVEa0t7EKGLy1tSPlVoIJ6liI1OwinnMPLR+E/wEDsRCq0HUmNSegmde1JVUlhm7UeoQcnCK/qZ1y9i0waG5dP7y4AVRfmy6xPQTPWoPmDiH7Tda4QddgTMAaADTsPxNWDi3I2ItBmzLcIElVzFvQeHU1Vivlt30oUnBsuqqq35ZyxvbUVp32dcWUWMjyAhaD0MnN+tZ7w/hl3EXBasIXc9tgOpJ6DzNWzF8vYi3hfhWxmaTnggd5GsTUlnCYu/Z+hsec186Bgbdj5SCpfqe5Hl51nNxNZ6nWpHD2SNx9R29fQ1zetRU9zk016OChwOeB8Za04GYhNj5Dv7VecVjyqMzXNAJrM3ETVu4fYuYnBhVGpXJJ0GhgEn0AoLIJtMy31qLWSmOQSTGprnJT3H8Ju2Hy3FjswMqfQ1wliR5zEdZ9Pwp7kHTBSiNQKmMCoxKfAcxcAJtN/4H/PyptcwxUAlWCt8pKkA+h61M8l8vNibxaGC2gGLDef4Y/P2qYb4AvjGMNxXbFkq5Rl8c5YM6Hvof8AjWrlynye2NX4mbLaBjQdRuqlug7id/pY7/K1q42a6oZtiTIMe1XHlfBLYsiyghVnKJnQmdzvrV1yjJ4ZjnqZxhiJA8D5e/YWb4RJDxIfUGOikbfjvU9ewU/LqGEidwe1SeJtBhB9RTXCghmSdhK0Uo87X0ZXNy+T7KxzNxlbWHuEiXWIXruAfPSZrPsX9oOOdYzqttgVhU6dpadYI27innOeL+NiLrRlCeA+bISC3sdPaq7xJFiyqgiEzE7SW6+sg/hSYT7OjHSY2N+fB3wrDSWbooj3P+GrryrhSV9TVP4I05lHUrH4itK4ThPh2wOtDFNyz4L1sscEmnDLg6Vn32r2irYYMIMXfpNqta4Zi84jqulZB9sfEPiY1bYOlm2Af63Odv8AtyVtcVjJyFJ5wUmhSVFQbQsnAreeQHnAYUjoke6uyn8RWDrWz/ZPis+BydbV119mi4D9Wb6U1dlS6L/iLWZSKzDmThZW4fM/5rWpIdBULzJwz4iSBqKC2G+OB2iv9ufPRkuGVrbXbbfK4EnWQuYSF1jU6RH9jZOTMe1vETIEkqy7FtmbwnYjNI9GGlVzjOHJaYhlkH/Ov0qPwuJe26sshlYHr80z6dKx87V+D0ijG2Mlns9DVWeZOarVi7+zPnVnQEOIyjNmUSZkbHWm3FObs1hP2fW46KzMIhJGok/x+ogdazLmHiVy7cV7viKrkk7lZLAHTWJP1rQ7oN7c8nEh6ddsdjXC8G74IAW0A2CqB6AAClaw3gnMWJthQuIdUXUISWEAaKJmPLpWp8C5qsXrVtmuorsDIJC6gAmeg329e1GpYwmZHTJ528k61oHcCaxjn/hYTHOF2dVf0JlY98s/WtpUgiRqD1qiYjkh8Tinv37sKX0QDxZFgKJJgSB26mhsSZp0Nqqm5SeOCwcscuW8JZVFgvH7xhpmbr7DYDtTnE8KWZQAdx0NSdCrnDKwZfcbk5N8lYsck4eXa4uYv00yjzAI+bbX+5llg/s7sJiPiGWtZT+6aYDyIII/hifCetXSk2nMO2s/hH5fjUajwxi1FvK3MrfH+U7N22Uy+Hy+ZT3WaV5T4StlCoAIUZRpVguGNe1cYa1lnzJPtQOGJrAPuNwwyA5m4Al1CMq91MA5WGokHQjyOh2qr8icFGLW6+LRWRZtKAqqA2hYrkVQI0+vrOiY8ZkZQYJEA9vOmXLvChhbXwV+UEsCdZnf3mjgsSYyNzVTS7/3I147wdL1n4NxRlEZTsRGxXsRTb7O+EHDYUq4i4bjZ+2kKseRAn/UaseJCx4tqqvGecLeBlHRrjZhOUqIzAlRqZPhGvaRRLKkxO6UobUTnEsIPmAgda54dcBjxDMGiJ1iqTjPtXssjquHuSVMEskZukx0mqZy5xv4Fy5iXl7rABRMbsGZmPsAAO52iltRjLcMrrnNbUuTfSazTm7nBrbPYsgi6Cq/E0gLEwB319vamnE+frgsrdVgxbRUMaHrmjXT/N6qIvs5NxzLsc58xE69BqBA7VU5pxyjVo9L8/8AkWfwLXZKMSZJIBO5J3YnzzTUVGp18vbt/wAU/e4fhooHiY/ialeCctBnAuEnqew/vSKYOS4OpfdCqSchzyPwgsfittOnn51eMQYEUMJhhbUKo0FJuZb0/OtEkksI4Vtjsm5MlOEMqZ3cwoBJ9AJJ+lefuKY8371y829x2f0zGQPYQPatd50xotYG93dfhj1fw/kSfasZamJ8YMzXk5oUJo6mCssCir79kXFMmKewx0vp4f8A9luWX6qX+gqgU6wWKa1cW4hh0YMp7EGR7TRBs9N2DpFKkTUTwHiqYmxbv2/lcaj7rDRlPoZqWoxD4ZS+ceWc4Ny2NeoHWssxU23IcQ3mJ7Rvp0r0QRVU5p5Qt4hSQIalzhk6Ok1jreGQXKuFmyIjb9KiOZ+E6fEUafxDsR+XWpLhF25gzkxAJtgwLgEgf19vWp1gl1TBBDT9a5jjjh9noq7/AJbu0/8AWjMbGB+IHZEuHJJKqCwA1gswGg03MUhgjkho0BDGGE6EzA/zbzp5xzh5tXY6TofL33puhAILie/8OvQzB6+VPjY5xwyo6SFE3OHnosOC53v4aFQ23SBKlWABzEtl2ImfMfiK0nl3mG1jULW8wK/MraEfQ6isQx13MucxmJUaMIygfdHmJk9/PST5N48cNiFLH92Who29foPpR7nF/gyanSQti3FYl+5utRXMePa1YdrRT4qjMFaCSAZaBOpiajebeYvhWU+AQXuyVbeFESw89RE6b1nmOwN64vxAzE6zLyZnpp+dFbfsaSMei9MldHfJ4Q4xn2jYtWm2yFT0ZF09CIqTHPmIW0Lj3bGZ1lbaW2LA/wA5LQPQTWePYObKZnb3pzwrg13EXRatKWbr2UdS5/hA/wA1plct3KE6jTOmW2SNT5E5xfGM9m8gzquYOohSJAhh0Ou/X87flLA7gH61SeHX8Pw238GzF28cxu3NMuZQCy7j5QZyztJ30qJ4zzdiQxlsoG4AKiJ0mDMkFTGu9DY0lnGS6tDbY+OF+f8Aw0bF4doGTvJ/T2mumum3aLXGUZQSzdABJn6VS+WOb1dgHdgf4lbX3U9RXH2h8yIyfs1oySR8QjaBDBR3Ox9qGE4NbkDHR2u5VNf1/BB8zc5Xr0izmtWh1BIZ9dSW3HSAvfeqRxjEXr1wPcdnYgCW3gDQeenXrU58M3TrtudZk/ePnqfrTbiOEAbTSs/v/Pg7s/T63VtSwyP4fwzOruxhLYJZiI12VFndifpvXd9YWNNOxkTHSBl19yYoY3i965lRz4U1AGkmIk+cT9TSd+J84/PVennTZy3YMekq9pPPYxXS4hIkAgkdxMkVNBs0nTWAFA2E6KOulcYbgxuDMTlH8Ok6d96sfAOAPMrr/ORGn8o/WilBySXgXHUQrcn5EOCcPYvmdfHsq9FHdux8qvXDeHhBrv1NKcP4WLawN+/WadXXgU6Mdqwc2+52SyIYm7Agb1xh7cCitWixk0jxviaYay91tlGg7sflUepqseRH4KJ9p/E81y3h1OieN/6iIUeyyf8AUKoxpbGYprjtccy7ksx8z28v7UgTRIBggUdc0dQrASia6iuBQBFEGXr7NeaBhLvwbzRYvEanZLmwfyU6A+x6GttRo0NeXFrVfs252BC4TFNqPDZunr2tOe/3T7bxJJgSWTU6ApNG6GlKsV0NsXgVcaiqtj+XWtktZOU9ht9KuVA0qdcZ9mqnVzr6ZifG/jPcC3UCx/F0PpUZeUjyABB7THod62/H8GtXRDKKqPFeQzOa00eREj3pMdPt/SdiHqsZ4U+DMcQumgiYgadOpPf+5puI1J9h18vz/CrVxTlfELJNuf6TM/7v71A3uG3CYKFP6tvQfjVOLXZrWpraymSfDbzMqFmLZRlWZ0EyY6fMTVzwIlI7is+sg2YzHTuD+dWjA8et5IzCa51spQszjg6cHC2hKL5IrmDCCS3Uf57VL4TntxhDZA/ffL8TaEiC0/ejQdt+kVF8SxoYHYg+dV1UbOSokfnTdLOTQvXV1Yi54eGSXx/CSNI7eLQ6GZ02b6getNL7ktMliep3k6Ef+6Nrmb5QTAOh6egHbftSeaJkzPfX39fOtMkJdnGRs9wgiCR5ifepLCOcmUdTqdJ0/Gf7mmQwpcydu9OwjJsCw8tT9KqSah8exNN8HbiTLJgrEJXPEVWJNIcNs4m8QEtlR1Z/CAPfU1J4Pk67c8V957IJj3J/tWSGnsl4wOt1lUHlsp44U9x8yZQB3Me+1THBuW8xBuA3I2VZybn5mO412H41e8FyrbXUianLGBC7CK6UKeOTgX65yb2+St4Dl0Ezc9h0HtU/YwgUaCnuQCkbj9qeoJdHOlNtiF1o9aam2SZNOvh9TSV1wPIDr0jzqmRNsSuMFBJIAAkk6AAbk+VY9zpzF+1XYQ/uUJCfzHq59enYepqR535u+OTYsH9yPmb/APIew/k/P03pZND2F0CiFCjVdagJ2q0KJ78GBQoeS8iGau4pOug1MLFFIFdZ53pEPXVWQ1Pkb7QwoWxjWJXZL51IHRbncfzb9+9apbu6AyCDqCDII6EHrXlnPVs5P51v4Lwz8Sx1tMdu5Q/wn8PLrUQLib/QqB5c5ow+MWbD+OJa02lxfbqPMSKnFerFuJ1R0VCqIEyA7imt7hltt0H0p3R1AlLHRA4nlTDvug+lRl/7PsMdkA9JH5GrjNChcU/A+Gqsh0zPr/2bWifCWA7Zj+s0mfs/jQOY9v7Vos0JqKEfoKWttl2zNG+zdSZLtPkY/SlrP2cWhuWP+o1otFRbY/QD1M2sZKbh+SLK/wAM+pqUw3L1pNkFT0UKnAHuy+xhbwSjYUstmnJrgg0SAc2xPKBSbP2pY2+9I3LqjzouAeWJlCaSdgNqK5eJ2+gqn8yc82MPKoRfvbZVPgU/zvt7CT6ULYSiWDiOPS0jXLrhEXdj+Q7nyGtZLzbzg2JzW7UpY7T4njq3Yfyj3npC8b45exT5r7zHyqNEXyVenruepqOPrS2Fn6AXoTXNczVEwdTXYaAT7CkxXUFiFXvFUyI6tYJ2EgaGhVrw9nKoVdgIoqT7z+hvtlOWiTehQrSLOmoqKhUIzrtXaGhQqyMXt3mQhlYqw1BBIIPcEbV6T4HcLYWyzEsxRSSTJJjck0KFX5KfQ+t0qaKhUYAKOhQqgQGhRUKhAUKFCrICgKFCoQFChQqiAoUKFQsY4g601ehQomEik/a1iHTDWgjModyGCkgMMp0aNx5GskoUKD7Lf+Dh6FChVMsKiFChUZSDp1wUfvh6H8qFCgn0/wCQUSbxTkNoTsOvkKKhQpMf0oN9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xQWFhUWGBkZGBgYGB0dHhsbGx4aIBodHxsYHSogGx4lHRgaITEhJSkrLi4vGB8zODMsNygtLisBCgoKDg0OGxAQGywkICQsLCw0LCwsLCwsLywsLCwsLCwsLDQsLCwsLCwsLCwsLCwsLCwsLCwsLCwsLCwsLCwsLP/AABEIAMgA/AMBIgACEQEDEQH/xAAcAAABBAMBAAAAAAAAAAAAAAAFAwQGBwABAgj/xAA+EAACAQIEBAQDBgYCAgICAwABAhEDIQAEEjEFQVFhBiJxgRMykQcjQqGx8BRSwdHh8WJyM5KCslOiFRYk/8QAGgEAAwEBAQEAAAAAAAAAAAAAAQIDBAAFBv/EAC0RAAICAgIBBAECBQUAAAAAAAABAhEDIRIxEwQiQVFhcZEFUsHh8DJCgaGx/9oADAMBAAIRAxEAPwClVqLzS3OLe/8AvC9SqxHzVGpCJDHn03xrOZosdQAggAWBgDrI374bQBBmettsJRWx58WiEI0EuREtsO4AmT6xhgfphRgJMSR9MYEMbEgbxfBQJWzkJO0zjhlI3EYe0K0GAdI68/qdsKPTDn8TH6n8h/XA5UN4+SsG42MOauRZTB/vHYxae2Ezlm6YbkhPHL6E8bV8Sbw14KqZyhWq03UGkdISLsYB35WOMo+Caw0fG+6+IYUMDq5CSBsL74WU4rtjQjNuoojq1gMO6WXrPTaolJ2pr8zhSQPUgQMWfkPs+pU6DhQtbMEWaoIRSDaxv+u+HXCeJZnKylaknwRIZUCA35qEMHnIgWOIvLG9Ky8Iykn7kUyiMxgAknkLnBCj4ezLU3qii/w6fzNERPrc+22Ld/8A7dkKRX4RKmwEUyIH/rYDp2wtnvFOVCF9eobeU7neP947zP4RN4/uyq+F+FM7mEBSl93uHYhAfcm4w64vwqrlBTNWnpkESgB1GNta2H12xaHhnjtHMLKgwLAMBbt335YH+NvEGXWiEcAsb6IMgqbbWAt1wjm5Omh4ycSr8hTZyGprUaqTJgEwO2kkmcF+LcCzDNT+5qtUYHUNBCr0OqInriwvBeZyvw9dIU18vmuNU9CDfEoyWZpuTDqYNyDt9MLKdS6G8iqiiNecoyq0SSo80Jqj1K7e+A2b4nWq2dzHTYfQY9K516aeaRcbzv8A3xDOO+BcrmJemAjvHmp7TMklZgk3Hvhozgu1QspOb70UwKBUTMe+HmWztUf8/wA8SLxL4Hr0H+6U1EO38wkxEc99/XCGa8N1smlKrmAUDkAAeYzvBA5wNsPKSlG+y+GlLTpfqNcvxKk8avK3OLfrgzl3pEAFhp6kxHviP+IuFVV++OWq06Z/EyQO1vwz3wAnE16ZS2nX/Y8/XuPtaT/PRI6xoLV0CqCs3gSvqCL/AEwsmQqqA9M036XBHvOIxSMGThyaqncHFZYvohD1F22kSWnmWBmtURCPw0wCT77DC9Tj8CFHlHe5xDio/C3tjrWwF9sI8C+ysfUqvcv6kizfHHMMjW/EjfqMJ/Hy1X/y09BNtabT3HL6YDZegG+aoq+uNvkyplait3Bw6ilqyc5N7S/z9AnnvDZA1Uagdf3z2wEOWf8AlJ9L/phzl85UpGRK9YuD6jb6YdnjhkkKonphrmvyJxxS70CVQzAI9jjHQxznmDvjKVEk9upx3WRiZhuUdcUM9aEMPcvTjSVnVz/Pl7HCEEEhpDDkR+uHeUQPYkz05AdbcsCT0PijbMo5F9REXOwVhv8ApjdRHUeUsSPmB3H/AMelzfvh9RpljpUav5Qo59zyvGJrw7wMMyyPUd1WJAuridwdQ5d7335mXk+x5Y+PRBvDfBqudrikh082Y7KOscz0GJfU+zs/EYJV1UxGk7sTA1AiwF5gemLG4Z4eoZWkUQW5kfMSdye/9sBOOcSppQLU8zTpXMNCvJGwgHe2JvLbpAi66H/hrh9LJUDRTVqYksQJMmJJIFumI7454rTbR8NmOgnU0EhNhueYIH9cQPifirMVrGow8oDQY1EEmTAEb4G53idapTWkzyi7CAPzAk++O8TfbKY5Sxy5r4D/AIj8U1qh063HUAwvrA398R6vxKu4hqhI6bfpjMu2sBGMMLKT/wDU9u/LCb0iDBBBBiO/TFIpLQ04Rfuj0/8AKDeRp02yZLrGmoFZ+alpgxzED8jh9k8ir0K2X0g16Slxc+cC8pG/lvB5YE8Lk5bN09vLSqgf9XAPP+V5/YxzlM/UpGjXHz0CAf8AlTa6g9olfQjB4FvM0uvihHJcYrUl0U3hZnYc8NcxXZyWclmO5ODXiHhQFbXSvRqqKtLcnSQTojfylSvYLgScobCLnuBB5gz6i9t8GjPQ2BjDrK8Sq0/kqMs7ibH1GEhQJ2BPtblz9x9RhbiPDWpMqtBLKD5b78rb47QeLas3n+MVqsa3JC7DYD2HPvgjwDi9ejTqOKzpTHlAB3c7BZ6bn174D0MsWknyqPmY8uwHM9sc8RzQchUGmmghR+pJ5sTc/TYDHcU9BXsXNq/pff8AYkWQ8fZtNClwUUiZUE73Mm5OLc4Z4nyeZphviLvMOQCCP+JvjzxpxgMYWWJNUtELd2ekeJ/Cq02pQfOCoIEgyD1sffFJcV8A5yizD4esLBBU7gzsDEkc/XBHwl46bLDTVXWrfinzL6jniZt9oGRemdbyYJACNftcWJwkVLHpIDp9lLVss6fMjLyuCNt98KUHX8QPti9hWyWcpFFZKytspNwfU3Uj64iGe+zqnUdvgM1JRTBGrzBn6XbUtgZkcxE7Yosqeno6K4u0QQZakws/1w2zGV0XkMvblh34g8P5jKMBWWNQlWW6n3622N8DVrHFEvoZzi+0O6eVVhYA+jQfocN2pqDDalPoD/XCesY3qGOpgbi/o6OnkzH2/wA4d0+GuQDob3gYS4dVVKgYxHcTGMzeed2J1ntBtGFfK6RSCxqPKf7ISrLBUKZOHwoaNKldLtfUxtHpgalSOV+uClbLNSQO587afL2YGATvMQfrgyTJwklsSzS7qTMfKRufQb6cPMhwerWUCgr1H/F92YUd3NiO2Hngzgb5vMKIIohx8QzA66R/MTH0vj0HlMgiKqooAFgAIsOUDEcmVQ0NV7K98LeEVoNTatU11I1BLAcpt022jlOJVxqjKHSSjkWdfmEc+kDvgrncpQA1uigqLPFwJ6i8TyxQvHuPVDUrItao9PW4ALHSRJvpmPbbEac3YO9DfiviDMsWpHMPUVSwDAkBh7bgxgFjtje+OYxpSopVGsbGOgLe+30/fthejlSxhQTYxbfvflzwQjdaRO3QnD+koqpf50F43ZeW9pH1gHpgpk+AuGFpYNbodx73HTEoyvhNQhrEpTKNJZmgGeWxHbnBODQYySdfZF/D+RcVCGEColSiTEiWVtJkWI1Bdjh0PDuh4reVWADQDyPaeluu4kYk1fN5NcqdIPx58ulSBOqZnYW9/bHHB88xqxVJekTEMTpAP4gOo/XEZ5Euj0fT+jlK3NNVf4v9BnwbIJWjKFyQHY0mIIOloJW8W1R5ecTg5xPwpRy6aqzBYjzmJa4kdWsJtJnthlxLgdUVUNEx5gabMdNxtJMbg4zjGUzWc05pvMo+70BwSpUDWdHIMRqtMzvtho5ZcXa2Lk9Hj8kVGftf7g3J08r8QaGqyJYFogRLEwdrDoMNuI5enWZm1KSSfMLySvyoFu3Ty2t1xridEUlYizFdEHcTvY32wU8FcLOULVc0oSnUWQpPnJGzaALDcXjCwnyfuG9Rg8UUsW7+yK5vw/WYSRpQWUGwknYdJib364G5/hRpgyfLPkMiDa+25tfpHORi5M+lGtTNakyhFkMxgaZEHUDe4MW3ntiNtRA06lZmsQCoZzezFQNKCT+KNxMYvqtHm1Jtuev1/wDCuqPCKjqHVSFv5mhV7Q7EBj25YQqZJlHJv+rA/piVZvhmYrMdcAxH3kyLg2AnqBE4CZ7KVKbFiQzKFkaSvLYDtEH63mwakFPFdNP9f7AWMZh5mKmvzBCDeRFuZP5D8jhsU23E9Ry/2CPbBTJyir9rskHgvO0FqhK8oCZFZG0up6auhxefCstSqKGFRmHV9JMc5hdj9ceacTf7P/FlHKBlrisdREMjSFXppLAb3kYnkhexC0/HfhdsxkqlKkyO5KlNQFiCDZuRIkT3OKEz3AatCqaVZSriLWO+xBG4749HcHz1KvT1Zd9a87zHqDscMOO+FFzQBdVFQSFeTKzztEjnGEhOlQYqN+489Nw7oduowk2QccsTjxb4Qq5AoXdHVyQpFjI6g+uAemL2/friymy/gxy2iPGiRuDjoUh3wfZAff0xo0AcdzAvTxQnl/CeYJ/8cx0IP+sbz5afg5hClRIEgG4/CTH64uPL5VYscNeL8AXMAaToqgWcAEgcwZ3BjbGdZpf7gSxxX+kYfZbn6bUjT2KmFhYkaVlpIu2omdtxiwqtVwCwUkgeXTH6Ej9euGfhHw5To0oAAA58ybyT1M/mcE62b+E0EFljcbz0j85xKaUnyok3sqzxr4gqBRSzdGogJLJocprixDESCLgkAnlisa7gmQAo5Ach77+uLJ+2Lj3xWp0FQqqEvLKRJiLEi48xmO2KzIxeCpDwWrODjrTaf3+98aIwqgNrgAki8/nb/lihShWjRkyASCTp5c7z1gbx1wf4dlC+kBd4ncKGWV5dtJmItB64F0KPmbVLGCAASCSZJsAW3Hba8XiX+F+DFx53b5ohVte0naBIjrhkrEk6DPh3hLAmDqIZihFoHnEXPOBaOeGnHuNCp90HVkUGGGxfUSdrTsPr1xYnDsmhUoTqEQ0ArbYwQZX2OI5m/ssDVC2Wr6FJJNN01AXNlKkEDkBf1x2WEpRqJT0ebHjyqeQhq0EImQYE/wDy5D8jfviU/Z3xZEV6ZSmxIYjXEEqBpEm2AvijgP8ABVFpPUp1CRqLLIZd4BUm08r3jlzZZbLFwYBMwT7W3xht4pfk+ifH1eJ09P5CXGuIHMVyzEqTECTaAOfrNsDalAC9iDa45Xj9Zwe8L0FXM01qUxUp1ZUrY72m1wR+98GfFWVyGVYKtJ6rGTBqlVXta/L/AHbB4coubdC+fxTWGML1qqAdJzUDlSHXLIiq9UCxdmO8GNgo57DAzNlqh1k6i3Pc+n75YkXAfE/w3rImRQ06uhTSBIsqx+IHVJbn1wN4H4frZk1Hy5QaGI0M0ESLeUgiNhM4o6mko7M8HLDOUskeK/4/p1sjuaZkvTOlhN9yDyPmtIEwe9sTPwDxWjWpMrolMqYqRs5bn5iWm15N8D8x4G4hUYhqar3aooH/AOpJ/LEm8PeGhkUqfEqLVLlSQFgAg+UyTM+Yn64r6eE4vfRj/ieTDkScWm/wNOLNSUyjgnmCJhOUBRcXGK54jTl12KzAgEBhMljJmAf1J5jFhcSzSgOAy6om4g3JBmSNPmgW/m7YhWazqEOTTgv5WQsbEmzathYQf8DGiR5cSK1oAKT+IyQCZIi/a+q497bDqzkwGO033ImLXjpMdz1OCddjTYkBQupgB0H/ACA3iQb/AMo63YViCQZIVgbCTAHyi8THWT/TEytDesLA26WHT+sR/ucJRv8A1w5qKFUCIYgGTOxm0ER3n9huwOx5dsEWiwPsp8R/w7VaTMmh9Jh2CmRIsxMexxdWUzmpQyLIIkHUCI5ERvjytTcgyN8WR4H8UZg1KVAVZQ+QDSGIt5Ra5HK/1GM+WHygOPyGvtLp1axj4EkABajMBEkSFWbg2B2OK1q02Uw2/wChGL74mlQJqVkYiJDLFudjMGNuhN8R/wAY+FcscpVzCoFqBGfVMGQJuohSTtMe+OhLVMeGRLRUak7zAP54TNbrzwzfMk7A/TDZw57Ysojyyr4LQ4f41SpVFJEZ2JgXux7DFg5bIkMuvysVBgXgmbT6XtgB9nngxMuv8UyxVqfID+BTz7EzvyHqcSjilMkAKRtcsbE8tQF2A6AieeIzhFRSJZJu6C+RyqoPJAHQG30mJ74Tq5+kKbvDEU5kKpJOneOvtgP4efysWd6jMxlrwYtCjYRESN8K8X8QUVK0fht50diCPwgAXDb3YHpCnocSgt1ZF2VB9ofixc66LSTTSpyRMamJ3JiQBbYE/wBoacHfFeXp0swy0YClQSo2UmZA6bAxynAM40LRqilWjkCcdU1E+baYMbje8c43/wB41GOgnLcwDY++CMPeHViGssiPNAB2B07DcR+p3E4m3AK2hdAKrKaad1YknYsJtBibxJNgN6/p1yrBtzM353nl3w8pZmGVl1SSZg7xcRsRuLHfDJ0LKNl08Lz7hAYgrpkEX3FjbqSbDEp4RxYOFhgbG/QqRqBvYz/XpikqHF2Oq5aosICQCpMWYiNxG8HYexKhx96YCBytjpMAwbhjtck3kE+83qpmd42Sj7QeAVcxV/iKI1+VVqIDfyzDLNtjce+I1w7JZ2DTp0qwDjzLpYAjlM25HfB/I+J3pyujz6rsSGOojoLzeDHpgzlfFClmEgA3WWAmY2kf9h7d8RnghOXJm7B/EMuGHBJNfkbeEvA+ZDCu9Q0GXUUFixaIE7rp/P0xD+J1y9RhVJVlkGd5E2tzJtPLFkU/FCgCfLIJkmbAnpItI58/bAjiZyeaqaqiFXILalOkkSFudpBPPphMvpk4cYF/S/xSUcznmXf18EYyOfSmhYMwqRC7EX+buPXvgn4F4hVfPpFwQQ5/49T/AH/1jqr4fyak/eO8bLrUarG0xvIPO8YfU+LZfL0vh0R8ORJYzqIvBJjUZgmBsDynE8Pp8kWuT0jT6z+IYMkJKCbcvv4JnxniQVTuZIC2m5MD3n2tiF8WzZYEuTC6pGnQYI3Pm80qZiRJFsNc5x9GZTq8i9Y1CAbkE2vAv3kXsJzvGPngyrFIIUGEUBm353J7QScbmzwFEC8bzjgBAHZdOxBUwQJEXgkmwn8PewbO1THlBAj51kTIi41bcpHeQTh3ns62l3Y3JLeSNSuV6EbX35AncjEez1YEIIggchA0nbY3nebb4k2XjE4zNYDSFJFptAvyMgCbbdLjDSq83Pv1PUz++W++MZb2/f8AbHIFxNhzgT/vClOJy+/7OOYwoW9Y29t/1vjWm39MEFCZGLC+zfw5VYrmqGZpo4JXQULMAbHUJETEjeRBttiAqhMxyE+2LH+xmt9/V1NfSqqC3WdgTy0gdtXfCydISa0WxRpOZWqBf5WFptsQTYzO2+AXGeDtVVqdSfhkAEyQNPLVF7EfTEh4plPiU2p76gJBMR3kXBtbCnCs1YKx1Mp0s0RNrT3698RXdkbo89+IfC9fKVjTqQRcowFmXqMC/wCFftj0V4l8PU83RZCIadSP/K3L27d8UbxBGo1GpVlKuhgiJ9wehxqabVl8bi0ekM8gKsNoBgjlbFaZXiZ+ISPvW1mk3m0BZNiwggGFkEXOJyOItG3KOX16/wC8MqXBspVWp9zSf4pBcETOnYkHpieZp7Myi12PsjlBTSECzcgdzc3INiTvGBOWyVSoKzVqKU6haRobUSoAAOuJkQeQsRbEjp07AAW5jp6dRhdssJEH9+2MkLTsLZ5g8S5ZaearIuwc/mAY9pwxOUfTq0Np6wY+uLn8X/ZmlZkqZPQlTXNQOWIeTJJJk6geXME9sHj4YApfeU0rOOdwIiI0zcQNpxo5KrKrIkkecyMZGC/ibKinmqyKoVQ1lXYSAYE+uBZGDZdbViZGFFqmSeZ3ItvvtjRGN6Of7+mDYaFErXkiQNh+kn97YJ5HiBBRVdlMBZED5dJBIPSCIETvuTgT9cYrRNhcRf2NvpjlI5xsO0+IFhp3IKnSGGywDc2JM2Uc1/8AZ0OIlPLZXWfKVu1yDN45cult8Rmm0EG9iNjBt0PI46eoSAOW47T3weQOBL8vxQLMNfRuOXlGuwMGdUCZ68ownT4vZWDmZK7ARYXEcwCIIvM36Rr+II1ARDC8ADlykW9ontjXxQo8shxuw9dhf0vbbvODyB4yTvxUqTqKypA81jbTJAFiIBj1O822/GSzaqjF5C1JZwSNtUEyAVPIAGL8sRmjmLG3mAsb7dCQw9t+lsIVq7FtRvDc7j0vuLc8dyO8ZIM1ntSH4QA1SdGoEsGETFiYCyRG5PfA1+KHywACoWWmZaBdrbW2ExA9x/xyANPlvMjextztB9Pe2OKlQsZYyf8AEf0GOsKgOamYW4BiHJDDfTBFjG03A5ThotSxWLbjsbXkb2ERtjbbC/W3Qz/YDCZwLGo23af888aK4zGxjjjSUydhPOw5DfGox2bHyz/WMG/CXhivnquiivlWDUa0KPQ7kwYGOsDaW2AyxiOUz74sD7L/AA0tZ6jmpVR6WmNBFwwm9j0B+mD3hr7LlWq38U2pQwNMIbOBJ8wKzzjSABbnOJ/Q4dlUdqYoqjaUtp8rICQAALWiIi1u2Eck0SnkXSFlARZv5RvzP98Dc/TYxVokEg3B29SOo6dMSCrpYHodjyI5YjGZpsNZClGvph/K1rMY3EmCCP6HC42RoNcM1aAGvHOI9+2GXFfDeXrvrdATAEkev98EKbGBqN4HLGqlQzYge3+cbU6QFa6AVSp94FnSx3E2gjoY3Mn3wA8Y+KmybJoGpiQbiLCx5XG9pPriSvTBYE7G8NzHMGdhYHDjNZBHV0qIjBhABUHTNhb1GIU2OxjwHxsldWcgAIoYkTBQrMxEgghlIv8ALiS5NqeYRKqN5DJlWsRymP3bFdVsj8KKBpBNSPSYrYedSqkcrys9CO+Hng/NVaLUMm0rTp/GJqtp0sJOhZ5P5ri3ymJGIOF9CUiWUqmmpApksACWTREGd9T6uXMemFq3FW1BKdFmJEsxICr6kmST0AOH2meQHcdMcBtE6p5bDrtthYya7FKr8beAKlZ6mZpsPiOVLU48vIE6hewvteDzwxy32cJpgu9SoVN1IVR3UG5jub9OWLaz1Co7BFUKhBLM28j5QF/U4K08moUAC2LRkn0N5JJUeVOL8OahVek8yp5gie8Hl/bDMrj0R438CUs4BUYslRARqWLr/KZFx/c9cU1nfB+aWv8ACSjVcMYRtNmH/b5RHrywpox5FJbI1jDien7J8/ExR9DUv/8AWMQrOZU03em0akZkMGRKkgweYkY4rGSfTG4xmOoxijtOOGOScdhoPlJHQ7H8j/fbGoxsjBs6jgnnzN8cnCjY4Ix1hOCMaIx2RjkjBs6jk4yMdRhfI5R6rrTpqXdjAUCSf8d8EA2wd4f4Vzdemr06M02kh9Seh5zuDaMWl4V+zGmiqcwvxH35iDvaINuv6YlqZujlqYT4TijTVQjoutSoAiyS3vBnecBujPLN/KUJT8HZssVFEkJ8zCIjtJv7DHoDwZwT+Hy9NFQU/KNSgzLczq5zv74Q4T4iymYqGnRql2iY0ssAb3YC9xbB+mxkgCxFo3n3thFNN0Syyk9M6ajBI63F+fOByw0zUp5j5hzncbTeewOntOHObzC0wA7BSbCTEm9hOIt41FcANQLEVYp2aAj/AIGPbUbnuZ2ALOFiRDmU4gjrZg3p0O2I5k6tYlV0ipRdml2hWVZsCBvEgC0mLnAyj4aFBvi0sxV+KYDGQFbr5Qthzi+JNk0LU0+XSWJPUiTE9p/QYMaYz/A7nymCd4k/5GGVTMqDDRP0wQrqQBpXVP5WF5wzp0v5v1O31xpYUMaBEliBfeZvHuQNpwYyqzJDSSB7YD5dAQCCARNidzPOLf7+hvKfzAR1v+zAwkQz6Iz4oZJq09JL6AdKz0JBBNtWoHngBT4fXn4rmm6VSysrkgbQ5gi6kzuIviQeNqkKrsSpBAUx5SzWUMdgt/cxgZl69fN6aCtTpvSJZ6jDVK21JpsbtzBtHUXhLt0Ik6HfAvEK0arUK9QU6dOmBTVrwZJI1bshXSFPKCL2JnmQdHUVB5pUQfW/9sVzmfD2ZpVErMqnTaabHmdoYWE9zjgVKxaaVZkqsD5QxCONgGSYRxETHKOhwiq+R1KWkWG3EkVlV2HnbSoPNun0GCpAxXnh2lpqmu0OdpfzMrD5lEmF2BkbyMTNXFTTLQJB33AMx+QxSM49CThQ+FIkX/fthJ8tA5b9MLLWB+VgY6H+3rjEHUf1GKNLoSxtmMtqAAYp3UAn8wRiAZj7LcizFvvhpJLTU+bnJPLraMWVTcnlAw34hkxUpvThYdSp1KCLi8qbN6HCONq0NGbizy54hFD4pGWQpSEgEuWLXsxn5ZHLE44F9lJrZRatSsyVai6lUAaVBHl1TcnYmIjbEgq/ZKtWqCSKVMKdWkszM1o+awG8m3p0srJ5XQiqLhQFv2HLAUWaZ50klFnmDxT4dq5KqKdQhgwlGXZhMbHYjmO4wJAxd/2xZyn8H4SUg1Z4U1IB+EkqxWT8pcqOlgcB/APgGlUCVaja3QyVU/I4iEYX2PmBETA5brLRSOX2cmVU9EjcEeuE2XHpLMeEaNQg1EDgHZhaAZg8yDGGHEPs14fWB+5NFj+KkxAHopJX8sKpJnedfKPPJXHMYv8Ayv2S5BdQJq1CYgM0aYnbQBv3nblhKt9lWW+KroICMG0n5Wi8Ht1thlsPniVd9nvhxc7XYVL06agsAbkn5RPSxPtixaP2bUBnKL0wUpBCXAYyzzYA7gRvGLBytCkrqDTUO4IkJPyiYLAW7ThPxPxRMnSFeojMikKSgHlB5mTtPTD8dWZ5ZpSloe5nIoyBWWy3A225W398YMtTIhVCi9hYfQDrhLKcXo1KIr64pEE6nBUQN/mjocBeEeM8rma7U6TQFA0sw0hySQdM3MQJJ6iJvju2SpjzhnC6dOs7LSCNUjUYEMVG4Yb/ADEbAyDbCvGc29IoKVMuzH8J2HMsYMDDnMRQTVTWYBCpMCSZ3O1/9YrfxN4h4nU0UxR+CU8zvSqytUclWwcTBEb3wOCTGVy2E/tDzdX+FqayisQCAPNpURqO2+5HrhDw3xgVKSZak3xFpIvxXn8bXAWwkAhr2HyxjXEBR+G6RL1IBS5cloAUkyQTtfa55HBDhuQSgiimo1FRJBhZ5mTf0JmB645tJaD8UPMiQ1TzbL+v7nC/h/SzVWRGCM1nOziIle3fniMFqzEfDKxWMHzElCbQFiB5bzznE5ya/DRU/lAH09u2GwQp2zpG8wm5iLAcsM3S9v1OHWZHPp9JwyerJ309g0fkMaGGIHyjEMoi0xvbe14g2/Y5G6MRdQegmO3XfAGnTIm0n5tN+3Lp64J0KuqCZiBPKPSNrn88QiyskNfEHhejmhDGorkQfhvYgGRqGxg323xGKvDmo5lGpvDoDq/5EzrUpN1JE7j5p3viyJZtIEgzHp3xHvFeVRaisU2A8w3B2AgeaOfv74XJGtklL4H3BfElPMUmDqaVS6srxExupPzKeUgGxkAgjANlp63R08zifioB+HZtX8sz6E98AeI6E+7emAKnmNQMYPxCQVZWkEEhZBtLz5TJxMfDOQ+FRUMSWgSSZEfhUE/hANvc7k4m/charZH86KiVA5ciIDadqg5N3N46g+uHJz1Vh8NHCBiCrrJn5rbeXYyJ7TODdLiFFawytXRqcFqY6jmD/KZNuR5YFcZ4DXpVUr5MgXIakzGHBHYHSRFjfCfhjJkYXg2YyC1KmUrHSF8yQVsOYgw0bwY98TTg/i566h1FbQNPl+ENZDR5hNmE6gWXlB04B8d4pXFNg2VhiInUF8xsCeg7je2O/C2WrVcsaVbXThSmwBKkECxkW2mMUUmuwv3K2TLKeIGa6IXphiupvK0D8QEQQeRnl9My3HK2ZaolCkKYRyvxqkMjadwFUhjI57DvaYDR8IPl2ZcrmKiawA4IWWWbjWACDvBBwS4ZxhslRallchURiwb7yqjBiAoaT8TWCYgQDyPbFlNNdiOC+Cw2zelYJBcQCBsDAJgHbfDPKZkuH+G6GDBg6iDzkA2PY4jKeK0zS0xRZGzNZfLSVi3wzEuXsCoUgiSBJAHPAteBU+G02zubqA1isASJao0khTKz6TaDfEXylK/hHRgun2Sqt4d+IxZ6rtN9LwV/9YA+s4JZThApAmkEVjvFMAGOR0x/WJxWXCfFtRKhC1mzFNr/APlTWpiTZxtYgCegvIxZnCcwzqr6ywInS66WHa3+QeVsFY3ewzTiJZTib1Kj09CzT+eG8yTOnUkWmLFWaegwuMwJlSZG66v1DbYD+JPFtKgQwqUiB5XRWU1ILAAgA7LLEg8pPLDvIcUpV1OhqdUTBZWDAHeJHPD8UxKdXQXyefpVS4RwxQw42KncSDBGEOJZtKcOzKFUxc82sI7mY98BuIcDBpP/AApGXrEk60AEk8j1UwP1FxiOeHuCZjM06tPNlkCVFQIrEGaYDa9fznUWVpndQeeGbDGEe7JKubpVa9CogralZwoA8pDCHZr/ACgEGd5tzIwQ8SZL+IytWiKhU1Bp1dNvSdtu+GfB+ADLVGdHqOH+b4rs7Aj+VmPlBm4jkMEs/UQAfEgqCD5uXQjvOOtLsD7VFV8D8H5+iJ/iEpypX4bTUWCDZhEcz8pPvgHwzh1bhmeoNWUup8o+H5tSW1BQYMgkHYE++LWOfub3vpSwLAevbCNaqWuzLTJHQ/TUQO3UYyeRJ6NPOTuw1UzK1KZIkjpEMPVTBBHfEdzdQIvlA1udIPft6YYZ/K01otW06qhhabNdgdydQ+UW2SATy2OIz4VztShU1VQ1QVnAFZ2MDaSJUiIAsI+U72ituasiolicG4PohqgUuJiOU7+pi08htucBfEE/IhjUwB7J+ID1Fvfth1xTxJposyMKcLLOwkqrEBTH8xmy/wCcBeE16jAGo0sQrNVsFCrpbnyOoCerNtGArqwpD/hECs2pSdUWHIqXEg9dJH1xKHeN72JI3MenU2wy4XlF0LUkXvM8pgfvthyW3g79f6dv7Y0400jnsQepB5Sdgfe3Tp3wjUqNO8doJ/OP7Y3Xp+oAsP2MMDV/69rE29YOC2OkcZhrmwjlBMiT2nr+RwQydZSIBmOQtaBe/pviL8Mz6ZyimZosAHnUk3V/xp7GPUEHngjlM1BggybCNrevLE7adMZJOOiX0GWAZ59ffnjjidPbyjSTc9/Q4YZPM6h5QdIPMGD6db4LU2BBBIIFvfpt6bYacFkg4kGuLsjeWyChqi1x8VWIZV0ggKAAARzuJnvjM49UKERGW4jSAw09JPy++3LBTO5F5BTcbE7+npf88AuMeLKKUqqt5aqgqtEyGZ9lAjdZvI5Yy1KOmM97Qxzfgqqv3qZjUxUmqtWSrsxHytuggADeNK98SPw/w1qSqWcl9MEFiwG0gE8pHvAxF/BvH2r02TMVNIaBq1/LUXcDUTAIgwdoPXEkp5lqbMpM6d5gW6zsAe+OyOUdnU+mFM1qPIaTY9cMcxwpIXTrUDbSSCP8dtsOafEqDfjXULxO2HqFbz3MdPTCtt7TF6IvxPh7LDUq5L8w5Jkc/wDrgDQrZnMB1OXo6VYqTUYkOVJBKgCy7b33wU8e1TopmmwKlwG0mX2/lgsIEnb1GHOW4cxyi/w9UOwWabG0x8smbiLE95w0J/aGcaVkNo5Orka/xaGWRKsHzJULKVbcGm9ztyi4GCmZzaZpCK9X4zMLhwF09gh+SPr3xIhwp2oBq2n4rBIIU+XmywTf8WGmcz2QyhHxCXrAfOlMnRM2LCQkxETeNsVsXbIN4LqUstmKtNitMyfh1qgiw/Dqaym+43n0xOc3xc09NmqK2zr5lEb+YWEf1wCrrms/lwK+UFVCx01KT6KikSNXw6oBFuUmehGHWYytSjRVaSNU8umPmfY+UiJmJtsMc+wsf8V4xRZYrUaVfQRM6GCnlLH5dj9MBeIMhQPkYoZlnVQtFrMCdio8sCZ1Ecu+Ocp4eFD7yHDuSamltLDcxeEQco39YwU4I6Uqz1KVFghW5dt4iSjGQZm4tta24ToPRIOBcBemVq1q9WpWAIJ1HSZMlQm0e025YP1s0o/mHcI3T0wEocRq10mnTFMHY1biORCqQCP/AJYEZ3JZ2iGLZ/LH4hj7xTTWYJCAGpEGPXffHKdiVsM1cw2aspekinkYYnq2k2/6979MNa/hpKjh3qV2I/mqnT/6fL9MN/CeXejSf4hHxKlR3bSZG8CCNwdOqd/Ng1Uq281hyHX/AB3xnyTZRIbnIDTCyB67/vtgGlWlSd2dJqDyU0JJ1X8zASZGwB6yMKcc4jWKkZdJi0zA+v8AQYC5DL/w1IPOrNNDPJmImDtJAsIAuTYHDY8f8xzZIWzFRlLZhaSqogKt/U367e2BGVqzQaq+llUuaaqALLIAjYQfKB1vjKNJ6qmm7DUoDuAwLsWmxUCEWAFknkQORw1p8Oq1KlLy/dpDsmqxJMhelrHpOKLs5LQpw3hoegKVQlmYipVH8zHkT0At9emJBk0VQ+rrBMWCjcR6z9ccVMkxqgqzKII0ACDPPsffBJOGAol7A2U9ep6/s4DbekFL7HdB0ZAEuv8ATCGYpFjcRtccv7WwogZQLQQIO142788I16pgzE41p62clvQ0zFVhaOu5/PbCYPTv1/pjS+Y2W53/ANjDLi/i/KZR/hVWOuAxA1WnkdIsbT6EY6Kcnod/gpzwlxR8hV3ZsvUgVVG4/wCSxuR+YkdItlVB0NTaVcakYGQwjcR74qzNZYAtER1/zh94U8Utk2NOqGbKMZIG9Jju6dj+JR6i++bHk8mpdmvP6bxLlDr6LMy2ZgfMZ/mkkz6Hew/LBTJ53dSTHeJ2nYXJnAVyCFq02DIwB1obMDMQRANtxywpTzIid7RJ6i9r9efpiltaM1KSJjQz085na/8AiRhOtkaTNdQSNpAkTuBacBchxGCJJNhyHMcz77YMUs1zYEfN7x2iTh370Z5Q4shniHwnVo1Pj5WmAhID0RCyAPmUbT/xIv2wLyvCXzAj+JrpROphSAVWVpnSXI1ysxpOwAHLFqUq+rykzzv06YF8b4IlQ6qdX4NUCNagGf8AspsxHI7i/WMJPFrT/cCn9kQ4lxGplU1PS1yQuuiF1AsYHkcGLwNzjXD0z+ZpCvTqZcK4n4YRlkG/mYPdhcEbTO2HvGKJWgyZ3zIbGrSQwATYsnmK8pIkegw68PZzL06YWlUX4SAcwClplgRIkXMjvjMh91ozhnhwrUqVnAllBWGJMx5hBURtYScOsi1NrlwsHdWAJ7Hr+uDBrBULsy/DiSxIAA6ztGItxHjFKGNY6IOtBqZdaSAJKmDMxB5kTh61oS22SylmQEGk2Fp3vMb4DVhTCnT8NqiiRqgDVJIJ6CeknfEboeLsmzrRoj4ZR2JVgFDMCYAIkMrTqFxPlwUp5g5qRULZZlYEatJ1AbEG6ETuAZ22wKfyGjvKeIwzihrp1K4UkpTIG28CTA7EzgsMnUaGCkPafNpt0kXH0+mGVbhWYostXLlKwVvMjEqWBBBhtgRMyQdo54JUeL1A+lspXUwTINMr6SKn6jFaQr/AtkOHUkd2AlmuysdUHnAO072tiFeP6uYeoMrQpOQVkkDSg1GB5gIixm45dxiYLxOnWbTBR+StAa25EG45SDbCPEKyKstUUEnSC5G/S57H6YCl8DK07ILnszRyFJEIem0AfcuN4E7OpN+ZGBHEc3/H01016hqoNQpO7RMQdzE3I1f8r74k+UornGJbKp5SQKtRBpcA2ZQbsDuLRfc74WqcAytGqtQUpdbyPKs7fKsD6zhrV0NdDDhGQzS5an5vhstMKqBZ0wIBaTvHIbdcK0OO1syXoUk89NRrdmkARvAFyTywU/8A5QF1pqo1NAAE+XlJjZR1wZ4Xwqkmt6QWajS2mApIty9J9ScTeu1bBZXfijjVehTp0EcKR8zD5mJMg7WmcPuFZb4YSoUerWIAYu7eXVv5CCwNhJYCYtaIO5rMJmKrLpTysUDqSWGmzR5bTJvPTGuJcP1L8ChCufxH8M85HvbuMM6XYbOeE5el8aqyS1SER2LT1sABCi3KAY254KZGg6GoVCss+UARpgDVLczIJ2w38L+FzltcMG16SbRBE2A6X7YkdOkQsBjytb9IwVHkBuhrQyYaHkXEyL7xztHK2NswW4M9BNj0MHtP0wtmqyrzggEC3KL+o798NGq9QPUWmLnf+/XFVBR6Cm2dCuOcdrEW9Iv/AJwPzFTkZifpjdetq5R0Ejp2OB/H+O0shSD1fNUf/wAdPmx672Xqx29dyreh+hv4o4/SyWXL2NV5FKnN2I3J5hBzM9ueKKzuZq1KjVKjszuSzN1J/e3LFh5/gjZucw1dXrMLgfIo5IkfKBPuZJ3xEc3weojEMjA+mA8qWkVjhUl3sXNcFT1P7M/vnhjpjfbnhxSYLIO4sZxlcfucectHsaY88MeIK+RcrSmrQY+ej+rJPyntsefazOG5ylnKXxss4IHzqYBVidmUnyn8jyxVGWzGmbcrGQI5zhpQrV6VX+Io1DTqADzL+Lsw57c8a4ZOWp/ued6j0/F8sf7FyByhAKzG4gX/ALC+H1LipBJIAjbt2npttiKeH/HtCqFp55Bl6jAaag/8T23JiVJ7yB22xJMzw1lUFbhoupDC8ncTbfnh2mla6MvJN0+wzQzWqTIiBfpqjv6WGFKNYyNyNtRj9MReg7IwkwBsDacEshnTYEyJuZiwudhc9N5vhJVNUzuNdElp01qDQzCYM94ifTlgdxXgtCrIqUyZBUlDpMWkEj5h2OFsjXOozAtaJvPeLR/TGkzckCQSDBjrG/764Vw4Q0Tp2QziH2aIy/8A+bMPoBH3dSSq87Ac/Ue+Ip4h8M5pfMya6dMBV+GSVUbAwTCGSCQLYuzLMIJIifT6f7xyqArpI9bb+3PnjvclbOU2mU5w/wAL5vPI9dyqt8tMNKGVI6CwsRJnf0OBuT49mco7IS6lSV0tDAEbgzy9MXVamRGx+a+3eTyxzW8NZbMamekjlzJOnciBJPtgKTl0FyrvorbhvjpKoNLMj4RZSBWp20sREgC69cSPJeJ6eTp0hUzBroijUwYu7ajZzLEm5+nW2N5/7PcoWWKenVbysR7xbr+WEa/2aZWwGsdhUN+8EHvhVlic0jedzNPNBqtB6DjzACsCFaPm3uO5iMB8h/C6FqM1H4k6mUEaFKytg28AfNzknng+32a5UCPOI3g3MSdyCdm2HQHDtvBeWcBXWAg8uhQtu5gsx9Th4y+AOmRp/ExqsRRDELvUFgJtuf6/ngtk+Bmr8OocxmDBDEGpKt2iBbD/AC3g6imryppkWAEmDIJJ6b26YOZbIKCoUMQbTqtz9en54bkm6A9dEZbhb0arChSU/GJNRoLGVXygKIkHe5Akm+CGSyGdakUsqvcl0AKA7qqq51ep688Smii09gJJPLzH+pOF2zSzvf8Af9sXWMk5v4A3BPD60FCCAIEkC7H+Zu/98FKuXCho2i+OK2b0gc7i8cutzhN82GG/uOWC8cWcuXZxlqWglmEHlJ/d8N6mbaxgQd4vH0w3zlcWjrJnbv6nDRKpIgKSDMWtB7TBwNRVIso3tj7M5pTpNyATeL/4M/phqpLbBvf/AD2whxOpSyyfFzVVaScp3PoBdvQYrLxJ9o9atqo5PVRomxqG1RrRaPkBj17jDKLe3pHX8RJ1xXxAKL/w+UX42a5ofkpb3qNyAsYFzbEczPh9mLVM41OpXferrcEDkqjTpCjpGGPguqBSBprFWk0v1qI3zSeZ/qBiReJMo1Wk6rI1KQD6i2Jylel0O4uEtkTfw3VQ66Lk8/IYaOo5N6Y5XjGZW2ukY/8AyeVh2IMYCeHuK1spmBQq6gjGBqmx5ETy5GOuJ8KlGr5npKzbGRcEcjiTi09F1l5dqyCcVoEpIEaTJ9I+v+8B2rdZnGYzGTDtUzcpUbbNiDzkYzJVzuNhjMZjSopCzm2GshTV6ZVgGGoiDfvhzwrM5vJGcnVlOdCr5kPpPy+0euMxmMHmniyPixJYozWyUcM8e5aqdObVspU3uupGPZx8t+ogTviT5fhxcLUostRDBBDAzOwlTB5ix64zGY9bEllx83pnnTbg2kcCoyA6hG88/wDQw5y/EtXlgxuep2mCDjWMxK2nQ62rCLZq4lykjVHpE9tv1w6XMU5IF95F7kXtfv8AoMZjMUbvTF46E2qhk1ArEAtHP09JwpTrQCFJIEWJ2+lh+lsZjMDhGqQGcVc4fwkMQD2v2g46GbDaSgkzBPNTE8u364zGYXxRqjno7arpPmJJY79SdthYXifTGKFUBV9yDMg3m/Uf4xmMxVQS0JejGrIq6vmkASTsOW/Pn6jHVXPKOUiABHeBsex/LG8Zg3XQ3FMZDiQMFjtMRGoTA2/KT+UGef43eIA2tFzvcgfX1641jMDkxuCEcxnpGkddpH9Rt25RhJdbSFQiZEwT36D2/wA4zGYF2wSfFaOOIZ7LZUFs5mFpxsL6mH/FLkxPIHEF4z9q8ak4fR0zY1qoEnuKYtPc/TGYzGiUVBJrsnH3ypka4PmxmMxqzrtXNQadTmdBOxUbCD7Y44/ww0WablDpPdT8p+n69sZjMZZSblbPQ4pRVBjwzxGnSZGk38p9+35z2wa8V8fOWeDJUqGTTad5uD6Y1jMMiU4q0RSh42p1X01VamOTg647lX/phvn+L6n1fGUAgEaRpkbAwTvbG8ZguCIRyt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TEhUUExQWFhUWGBkZGBgYGB0dHhsbGx4aIBodHxsYHSogGx4lHRgaITEhJSkrLi4vGB8zODMsNygtLisBCgoKDg0OGxAQGywkICQsLCw0LCwsLCwsLywsLCwsLCwsLDQsLCwsLCwsLCwsLCwsLCwsLCwsLCwsLCwsLCwsLP/AABEIAMgA/AMBIgACEQEDEQH/xAAcAAABBAMBAAAAAAAAAAAAAAAFAwQGBwABAgj/xAA+EAACAQIEBAQDBgYCAgICAwABAhEDIQAEEjEFQVFhBiJxgRMykQcjQqGx8BRSwdHh8WJyM5KCslOiFRYk/8QAGgEAAwEBAQEAAAAAAAAAAAAAAQIDBAAFBv/EAC0RAAICAgIBBAECBQUAAAAAAAABAhEDIRIxEwQiQVFhcZEFUsHh8DJCgaGx/9oADAMBAAIRAxEAPwClVqLzS3OLe/8AvC9SqxHzVGpCJDHn03xrOZosdQAggAWBgDrI374bQBBmettsJRWx58WiEI0EuREtsO4AmT6xhgfphRgJMSR9MYEMbEgbxfBQJWzkJO0zjhlI3EYe0K0GAdI68/qdsKPTDn8TH6n8h/XA5UN4+SsG42MOauRZTB/vHYxae2Ezlm6YbkhPHL6E8bV8Sbw14KqZyhWq03UGkdISLsYB35WOMo+Caw0fG+6+IYUMDq5CSBsL74WU4rtjQjNuoojq1gMO6WXrPTaolJ2pr8zhSQPUgQMWfkPs+pU6DhQtbMEWaoIRSDaxv+u+HXCeJZnKylaknwRIZUCA35qEMHnIgWOIvLG9Ky8Iykn7kUyiMxgAknkLnBCj4ezLU3qii/w6fzNERPrc+22Ld/8A7dkKRX4RKmwEUyIH/rYDp2wtnvFOVCF9eobeU7neP947zP4RN4/uyq+F+FM7mEBSl93uHYhAfcm4w64vwqrlBTNWnpkESgB1GNta2H12xaHhnjtHMLKgwLAMBbt335YH+NvEGXWiEcAsb6IMgqbbWAt1wjm5Omh4ycSr8hTZyGprUaqTJgEwO2kkmcF+LcCzDNT+5qtUYHUNBCr0OqInriwvBeZyvw9dIU18vmuNU9CDfEoyWZpuTDqYNyDt9MLKdS6G8iqiiNecoyq0SSo80Jqj1K7e+A2b4nWq2dzHTYfQY9K516aeaRcbzv8A3xDOO+BcrmJemAjvHmp7TMklZgk3Hvhozgu1QspOb70UwKBUTMe+HmWztUf8/wA8SLxL4Hr0H+6U1EO38wkxEc99/XCGa8N1smlKrmAUDkAAeYzvBA5wNsPKSlG+y+GlLTpfqNcvxKk8avK3OLfrgzl3pEAFhp6kxHviP+IuFVV++OWq06Z/EyQO1vwz3wAnE16ZS2nX/Y8/XuPtaT/PRI6xoLV0CqCs3gSvqCL/AEwsmQqqA9M036XBHvOIxSMGThyaqncHFZYvohD1F22kSWnmWBmtURCPw0wCT77DC9Tj8CFHlHe5xDio/C3tjrWwF9sI8C+ysfUqvcv6kizfHHMMjW/EjfqMJ/Hy1X/y09BNtabT3HL6YDZegG+aoq+uNvkyplait3Bw6ilqyc5N7S/z9AnnvDZA1Uagdf3z2wEOWf8AlJ9L/phzl85UpGRK9YuD6jb6YdnjhkkKonphrmvyJxxS70CVQzAI9jjHQxznmDvjKVEk9upx3WRiZhuUdcUM9aEMPcvTjSVnVz/Pl7HCEEEhpDDkR+uHeUQPYkz05AdbcsCT0PijbMo5F9REXOwVhv8ApjdRHUeUsSPmB3H/AMelzfvh9RpljpUav5Qo59zyvGJrw7wMMyyPUd1WJAuridwdQ5d7335mXk+x5Y+PRBvDfBqudrikh082Y7KOscz0GJfU+zs/EYJV1UxGk7sTA1AiwF5gemLG4Z4eoZWkUQW5kfMSdye/9sBOOcSppQLU8zTpXMNCvJGwgHe2JvLbpAi66H/hrh9LJUDRTVqYksQJMmJJIFumI7454rTbR8NmOgnU0EhNhueYIH9cQPifirMVrGow8oDQY1EEmTAEb4G53idapTWkzyi7CAPzAk++O8TfbKY5Sxy5r4D/AIj8U1qh063HUAwvrA398R6vxKu4hqhI6bfpjMu2sBGMMLKT/wDU9u/LCb0iDBBBBiO/TFIpLQ04Rfuj0/8AKDeRp02yZLrGmoFZ+alpgxzED8jh9k8ir0K2X0g16Slxc+cC8pG/lvB5YE8Lk5bN09vLSqgf9XAPP+V5/YxzlM/UpGjXHz0CAf8AlTa6g9olfQjB4FvM0uvihHJcYrUl0U3hZnYc8NcxXZyWclmO5ODXiHhQFbXSvRqqKtLcnSQTojfylSvYLgScobCLnuBB5gz6i9t8GjPQ2BjDrK8Sq0/kqMs7ibH1GEhQJ2BPtblz9x9RhbiPDWpMqtBLKD5b78rb47QeLas3n+MVqsa3JC7DYD2HPvgjwDi9ejTqOKzpTHlAB3c7BZ6bn174D0MsWknyqPmY8uwHM9sc8RzQchUGmmghR+pJ5sTc/TYDHcU9BXsXNq/pff8AYkWQ8fZtNClwUUiZUE73Mm5OLc4Z4nyeZphviLvMOQCCP+JvjzxpxgMYWWJNUtELd2ekeJ/Cq02pQfOCoIEgyD1sffFJcV8A5yizD4esLBBU7gzsDEkc/XBHwl46bLDTVXWrfinzL6jniZt9oGRemdbyYJACNftcWJwkVLHpIDp9lLVss6fMjLyuCNt98KUHX8QPti9hWyWcpFFZKytspNwfU3Uj64iGe+zqnUdvgM1JRTBGrzBn6XbUtgZkcxE7Yosqeno6K4u0QQZakws/1w2zGV0XkMvblh34g8P5jKMBWWNQlWW6n3622N8DVrHFEvoZzi+0O6eVVhYA+jQfocN2pqDDalPoD/XCesY3qGOpgbi/o6OnkzH2/wA4d0+GuQDob3gYS4dVVKgYxHcTGMzeed2J1ntBtGFfK6RSCxqPKf7ISrLBUKZOHwoaNKldLtfUxtHpgalSOV+uClbLNSQO587afL2YGATvMQfrgyTJwklsSzS7qTMfKRufQb6cPMhwerWUCgr1H/F92YUd3NiO2Hngzgb5vMKIIohx8QzA66R/MTH0vj0HlMgiKqooAFgAIsOUDEcmVQ0NV7K98LeEVoNTatU11I1BLAcpt022jlOJVxqjKHSSjkWdfmEc+kDvgrncpQA1uigqLPFwJ6i8TyxQvHuPVDUrItao9PW4ALHSRJvpmPbbEac3YO9DfiviDMsWpHMPUVSwDAkBh7bgxgFjtje+OYxpSopVGsbGOgLe+30/fthejlSxhQTYxbfvflzwQjdaRO3QnD+koqpf50F43ZeW9pH1gHpgpk+AuGFpYNbodx73HTEoyvhNQhrEpTKNJZmgGeWxHbnBODQYySdfZF/D+RcVCGEColSiTEiWVtJkWI1Bdjh0PDuh4reVWADQDyPaeluu4kYk1fN5NcqdIPx58ulSBOqZnYW9/bHHB88xqxVJekTEMTpAP4gOo/XEZ5Euj0fT+jlK3NNVf4v9BnwbIJWjKFyQHY0mIIOloJW8W1R5ecTg5xPwpRy6aqzBYjzmJa4kdWsJtJnthlxLgdUVUNEx5gabMdNxtJMbg4zjGUzWc05pvMo+70BwSpUDWdHIMRqtMzvtho5ZcXa2Lk9Hj8kVGftf7g3J08r8QaGqyJYFogRLEwdrDoMNuI5enWZm1KSSfMLySvyoFu3Ty2t1xridEUlYizFdEHcTvY32wU8FcLOULVc0oSnUWQpPnJGzaALDcXjCwnyfuG9Rg8UUsW7+yK5vw/WYSRpQWUGwknYdJib364G5/hRpgyfLPkMiDa+25tfpHORi5M+lGtTNakyhFkMxgaZEHUDe4MW3ntiNtRA06lZmsQCoZzezFQNKCT+KNxMYvqtHm1Jtuev1/wDCuqPCKjqHVSFv5mhV7Q7EBj25YQqZJlHJv+rA/piVZvhmYrMdcAxH3kyLg2AnqBE4CZ7KVKbFiQzKFkaSvLYDtEH63mwakFPFdNP9f7AWMZh5mKmvzBCDeRFuZP5D8jhsU23E9Ry/2CPbBTJyir9rskHgvO0FqhK8oCZFZG0up6auhxefCstSqKGFRmHV9JMc5hdj9ceacTf7P/FlHKBlrisdREMjSFXppLAb3kYnkhexC0/HfhdsxkqlKkyO5KlNQFiCDZuRIkT3OKEz3AatCqaVZSriLWO+xBG4749HcHz1KvT1Zd9a87zHqDscMOO+FFzQBdVFQSFeTKzztEjnGEhOlQYqN+489Nw7oduowk2QccsTjxb4Qq5AoXdHVyQpFjI6g+uAemL2/friymy/gxy2iPGiRuDjoUh3wfZAff0xo0AcdzAvTxQnl/CeYJ/8cx0IP+sbz5afg5hClRIEgG4/CTH64uPL5VYscNeL8AXMAaToqgWcAEgcwZ3BjbGdZpf7gSxxX+kYfZbn6bUjT2KmFhYkaVlpIu2omdtxiwqtVwCwUkgeXTH6Ej9euGfhHw5To0oAAA58ybyT1M/mcE62b+E0EFljcbz0j85xKaUnyok3sqzxr4gqBRSzdGogJLJocprixDESCLgkAnlisa7gmQAo5Ach77+uLJ+2Lj3xWp0FQqqEvLKRJiLEi48xmO2KzIxeCpDwWrODjrTaf3+98aIwqgNrgAki8/nb/lihShWjRkyASCTp5c7z1gbx1wf4dlC+kBd4ncKGWV5dtJmItB64F0KPmbVLGCAASCSZJsAW3Hba8XiX+F+DFx53b5ohVte0naBIjrhkrEk6DPh3hLAmDqIZihFoHnEXPOBaOeGnHuNCp90HVkUGGGxfUSdrTsPr1xYnDsmhUoTqEQ0ArbYwQZX2OI5m/ssDVC2Wr6FJJNN01AXNlKkEDkBf1x2WEpRqJT0ebHjyqeQhq0EImQYE/wDy5D8jfviU/Z3xZEV6ZSmxIYjXEEqBpEm2AvijgP8ABVFpPUp1CRqLLIZd4BUm08r3jlzZZbLFwYBMwT7W3xht4pfk+ifH1eJ09P5CXGuIHMVyzEqTECTaAOfrNsDalAC9iDa45Xj9Zwe8L0FXM01qUxUp1ZUrY72m1wR+98GfFWVyGVYKtJ6rGTBqlVXta/L/AHbB4coubdC+fxTWGML1qqAdJzUDlSHXLIiq9UCxdmO8GNgo57DAzNlqh1k6i3Pc+n75YkXAfE/w3rImRQ06uhTSBIsqx+IHVJbn1wN4H4frZk1Hy5QaGI0M0ESLeUgiNhM4o6mko7M8HLDOUskeK/4/p1sjuaZkvTOlhN9yDyPmtIEwe9sTPwDxWjWpMrolMqYqRs5bn5iWm15N8D8x4G4hUYhqar3aooH/AOpJ/LEm8PeGhkUqfEqLVLlSQFgAg+UyTM+Yn64r6eE4vfRj/ieTDkScWm/wNOLNSUyjgnmCJhOUBRcXGK54jTl12KzAgEBhMljJmAf1J5jFhcSzSgOAy6om4g3JBmSNPmgW/m7YhWazqEOTTgv5WQsbEmzathYQf8DGiR5cSK1oAKT+IyQCZIi/a+q497bDqzkwGO033ImLXjpMdz1OCddjTYkBQupgB0H/ACA3iQb/AMo63YViCQZIVgbCTAHyi8THWT/TEytDesLA26WHT+sR/ucJRv8A1w5qKFUCIYgGTOxm0ER3n9huwOx5dsEWiwPsp8R/w7VaTMmh9Jh2CmRIsxMexxdWUzmpQyLIIkHUCI5ERvjytTcgyN8WR4H8UZg1KVAVZQ+QDSGIt5Ra5HK/1GM+WHygOPyGvtLp1axj4EkABajMBEkSFWbg2B2OK1q02Uw2/wChGL74mlQJqVkYiJDLFudjMGNuhN8R/wAY+FcscpVzCoFqBGfVMGQJuohSTtMe+OhLVMeGRLRUak7zAP54TNbrzwzfMk7A/TDZw57Ysojyyr4LQ4f41SpVFJEZ2JgXux7DFg5bIkMuvysVBgXgmbT6XtgB9nngxMuv8UyxVqfID+BTz7EzvyHqcSjilMkAKRtcsbE8tQF2A6AieeIzhFRSJZJu6C+RyqoPJAHQG30mJ74Tq5+kKbvDEU5kKpJOneOvtgP4efysWd6jMxlrwYtCjYRESN8K8X8QUVK0fht50diCPwgAXDb3YHpCnocSgt1ZF2VB9ofixc66LSTTSpyRMamJ3JiQBbYE/wBoacHfFeXp0swy0YClQSo2UmZA6bAxynAM40LRqilWjkCcdU1E+baYMbje8c43/wB41GOgnLcwDY++CMPeHViGssiPNAB2B07DcR+p3E4m3AK2hdAKrKaad1YknYsJtBibxJNgN6/p1yrBtzM353nl3w8pZmGVl1SSZg7xcRsRuLHfDJ0LKNl08Lz7hAYgrpkEX3FjbqSbDEp4RxYOFhgbG/QqRqBvYz/XpikqHF2Oq5aosICQCpMWYiNxG8HYexKhx96YCBytjpMAwbhjtck3kE+83qpmd42Sj7QeAVcxV/iKI1+VVqIDfyzDLNtjce+I1w7JZ2DTp0qwDjzLpYAjlM25HfB/I+J3pyujz6rsSGOojoLzeDHpgzlfFClmEgA3WWAmY2kf9h7d8RnghOXJm7B/EMuGHBJNfkbeEvA+ZDCu9Q0GXUUFixaIE7rp/P0xD+J1y9RhVJVlkGd5E2tzJtPLFkU/FCgCfLIJkmbAnpItI58/bAjiZyeaqaqiFXILalOkkSFudpBPPphMvpk4cYF/S/xSUcznmXf18EYyOfSmhYMwqRC7EX+buPXvgn4F4hVfPpFwQQ5/49T/AH/1jqr4fyak/eO8bLrUarG0xvIPO8YfU+LZfL0vh0R8ORJYzqIvBJjUZgmBsDynE8Pp8kWuT0jT6z+IYMkJKCbcvv4JnxniQVTuZIC2m5MD3n2tiF8WzZYEuTC6pGnQYI3Pm80qZiRJFsNc5x9GZTq8i9Y1CAbkE2vAv3kXsJzvGPngyrFIIUGEUBm353J7QScbmzwFEC8bzjgBAHZdOxBUwQJEXgkmwn8PewbO1THlBAj51kTIi41bcpHeQTh3ns62l3Y3JLeSNSuV6EbX35AncjEez1YEIIggchA0nbY3nebb4k2XjE4zNYDSFJFptAvyMgCbbdLjDSq83Pv1PUz++W++MZb2/f8AbHIFxNhzgT/vClOJy+/7OOYwoW9Y29t/1vjWm39MEFCZGLC+zfw5VYrmqGZpo4JXQULMAbHUJETEjeRBttiAqhMxyE+2LH+xmt9/V1NfSqqC3WdgTy0gdtXfCydISa0WxRpOZWqBf5WFptsQTYzO2+AXGeDtVVqdSfhkAEyQNPLVF7EfTEh4plPiU2p76gJBMR3kXBtbCnCs1YKx1Mp0s0RNrT3698RXdkbo89+IfC9fKVjTqQRcowFmXqMC/wCFftj0V4l8PU83RZCIadSP/K3L27d8UbxBGo1GpVlKuhgiJ9wehxqabVl8bi0ekM8gKsNoBgjlbFaZXiZ+ISPvW1mk3m0BZNiwggGFkEXOJyOItG3KOX16/wC8MqXBspVWp9zSf4pBcETOnYkHpieZp7Myi12PsjlBTSECzcgdzc3INiTvGBOWyVSoKzVqKU6haRobUSoAAOuJkQeQsRbEjp07AAW5jp6dRhdssJEH9+2MkLTsLZ5g8S5ZaearIuwc/mAY9pwxOUfTq0Np6wY+uLn8X/ZmlZkqZPQlTXNQOWIeTJJJk6geXME9sHj4YApfeU0rOOdwIiI0zcQNpxo5KrKrIkkecyMZGC/ibKinmqyKoVQ1lXYSAYE+uBZGDZdbViZGFFqmSeZ3ItvvtjRGN6Of7+mDYaFErXkiQNh+kn97YJ5HiBBRVdlMBZED5dJBIPSCIETvuTgT9cYrRNhcRf2NvpjlI5xsO0+IFhp3IKnSGGywDc2JM2Uc1/8AZ0OIlPLZXWfKVu1yDN45cult8Rmm0EG9iNjBt0PI46eoSAOW47T3weQOBL8vxQLMNfRuOXlGuwMGdUCZ68ownT4vZWDmZK7ARYXEcwCIIvM36Rr+II1ARDC8ADlykW9ontjXxQo8shxuw9dhf0vbbvODyB4yTvxUqTqKypA81jbTJAFiIBj1O822/GSzaqjF5C1JZwSNtUEyAVPIAGL8sRmjmLG3mAsb7dCQw9t+lsIVq7FtRvDc7j0vuLc8dyO8ZIM1ntSH4QA1SdGoEsGETFiYCyRG5PfA1+KHywACoWWmZaBdrbW2ExA9x/xyANPlvMjextztB9Pe2OKlQsZYyf8AEf0GOsKgOamYW4BiHJDDfTBFjG03A5ThotSxWLbjsbXkb2ERtjbbC/W3Qz/YDCZwLGo23af888aK4zGxjjjSUydhPOw5DfGox2bHyz/WMG/CXhivnquiivlWDUa0KPQ7kwYGOsDaW2AyxiOUz74sD7L/AA0tZ6jmpVR6WmNBFwwm9j0B+mD3hr7LlWq38U2pQwNMIbOBJ8wKzzjSABbnOJ/Q4dlUdqYoqjaUtp8rICQAALWiIi1u2Eck0SnkXSFlARZv5RvzP98Dc/TYxVokEg3B29SOo6dMSCrpYHodjyI5YjGZpsNZClGvph/K1rMY3EmCCP6HC42RoNcM1aAGvHOI9+2GXFfDeXrvrdATAEkev98EKbGBqN4HLGqlQzYge3+cbU6QFa6AVSp94FnSx3E2gjoY3Mn3wA8Y+KmybJoGpiQbiLCx5XG9pPriSvTBYE7G8NzHMGdhYHDjNZBHV0qIjBhABUHTNhb1GIU2OxjwHxsldWcgAIoYkTBQrMxEgghlIv8ALiS5NqeYRKqN5DJlWsRymP3bFdVsj8KKBpBNSPSYrYedSqkcrys9CO+Hng/NVaLUMm0rTp/GJqtp0sJOhZ5P5ri3ymJGIOF9CUiWUqmmpApksACWTREGd9T6uXMemFq3FW1BKdFmJEsxICr6kmST0AOH2meQHcdMcBtE6p5bDrtthYya7FKr8beAKlZ6mZpsPiOVLU48vIE6hewvteDzwxy32cJpgu9SoVN1IVR3UG5jub9OWLaz1Co7BFUKhBLM28j5QF/U4K08moUAC2LRkn0N5JJUeVOL8OahVek8yp5gie8Hl/bDMrj0R438CUs4BUYslRARqWLr/KZFx/c9cU1nfB+aWv8ACSjVcMYRtNmH/b5RHrywpox5FJbI1jDien7J8/ExR9DUv/8AWMQrOZU03em0akZkMGRKkgweYkY4rGSfTG4xmOoxijtOOGOScdhoPlJHQ7H8j/fbGoxsjBs6jgnnzN8cnCjY4Ix1hOCMaIx2RjkjBs6jk4yMdRhfI5R6rrTpqXdjAUCSf8d8EA2wd4f4Vzdemr06M02kh9Seh5zuDaMWl4V+zGmiqcwvxH35iDvaINuv6YlqZujlqYT4TijTVQjoutSoAiyS3vBnecBujPLN/KUJT8HZssVFEkJ8zCIjtJv7DHoDwZwT+Hy9NFQU/KNSgzLczq5zv74Q4T4iymYqGnRql2iY0ssAb3YC9xbB+mxkgCxFo3n3thFNN0Syyk9M6ajBI63F+fOByw0zUp5j5hzncbTeewOntOHObzC0wA7BSbCTEm9hOIt41FcANQLEVYp2aAj/AIGPbUbnuZ2ALOFiRDmU4gjrZg3p0O2I5k6tYlV0ipRdml2hWVZsCBvEgC0mLnAyj4aFBvi0sxV+KYDGQFbr5Qthzi+JNk0LU0+XSWJPUiTE9p/QYMaYz/A7nymCd4k/5GGVTMqDDRP0wQrqQBpXVP5WF5wzp0v5v1O31xpYUMaBEliBfeZvHuQNpwYyqzJDSSB7YD5dAQCCARNidzPOLf7+hvKfzAR1v+zAwkQz6Iz4oZJq09JL6AdKz0JBBNtWoHngBT4fXn4rmm6VSysrkgbQ5gi6kzuIviQeNqkKrsSpBAUx5SzWUMdgt/cxgZl69fN6aCtTpvSJZ6jDVK21JpsbtzBtHUXhLt0Ik6HfAvEK0arUK9QU6dOmBTVrwZJI1bshXSFPKCL2JnmQdHUVB5pUQfW/9sVzmfD2ZpVErMqnTaabHmdoYWE9zjgVKxaaVZkqsD5QxCONgGSYRxETHKOhwiq+R1KWkWG3EkVlV2HnbSoPNun0GCpAxXnh2lpqmu0OdpfzMrD5lEmF2BkbyMTNXFTTLQJB33AMx+QxSM49CThQ+FIkX/fthJ8tA5b9MLLWB+VgY6H+3rjEHUf1GKNLoSxtmMtqAAYp3UAn8wRiAZj7LcizFvvhpJLTU+bnJPLraMWVTcnlAw34hkxUpvThYdSp1KCLi8qbN6HCONq0NGbizy54hFD4pGWQpSEgEuWLXsxn5ZHLE44F9lJrZRatSsyVai6lUAaVBHl1TcnYmIjbEgq/ZKtWqCSKVMKdWkszM1o+awG8m3p0srJ5XQiqLhQFv2HLAUWaZ50klFnmDxT4dq5KqKdQhgwlGXZhMbHYjmO4wJAxd/2xZyn8H4SUg1Z4U1IB+EkqxWT8pcqOlgcB/APgGlUCVaja3QyVU/I4iEYX2PmBETA5brLRSOX2cmVU9EjcEeuE2XHpLMeEaNQg1EDgHZhaAZg8yDGGHEPs14fWB+5NFj+KkxAHopJX8sKpJnedfKPPJXHMYv8Ayv2S5BdQJq1CYgM0aYnbQBv3nblhKt9lWW+KroICMG0n5Wi8Ht1thlsPniVd9nvhxc7XYVL06agsAbkn5RPSxPtixaP2bUBnKL0wUpBCXAYyzzYA7gRvGLBytCkrqDTUO4IkJPyiYLAW7ThPxPxRMnSFeojMikKSgHlB5mTtPTD8dWZ5ZpSloe5nIoyBWWy3A225W398YMtTIhVCi9hYfQDrhLKcXo1KIr64pEE6nBUQN/mjocBeEeM8rma7U6TQFA0sw0hySQdM3MQJJ6iJvju2SpjzhnC6dOs7LSCNUjUYEMVG4Yb/ADEbAyDbCvGc29IoKVMuzH8J2HMsYMDDnMRQTVTWYBCpMCSZ3O1/9YrfxN4h4nU0UxR+CU8zvSqytUclWwcTBEb3wOCTGVy2E/tDzdX+FqayisQCAPNpURqO2+5HrhDw3xgVKSZak3xFpIvxXn8bXAWwkAhr2HyxjXEBR+G6RL1IBS5cloAUkyQTtfa55HBDhuQSgiimo1FRJBhZ5mTf0JmB645tJaD8UPMiQ1TzbL+v7nC/h/SzVWRGCM1nOziIle3fniMFqzEfDKxWMHzElCbQFiB5bzznE5ya/DRU/lAH09u2GwQp2zpG8wm5iLAcsM3S9v1OHWZHPp9JwyerJ309g0fkMaGGIHyjEMoi0xvbe14g2/Y5G6MRdQegmO3XfAGnTIm0n5tN+3Lp64J0KuqCZiBPKPSNrn88QiyskNfEHhejmhDGorkQfhvYgGRqGxg323xGKvDmo5lGpvDoDq/5EzrUpN1JE7j5p3viyJZtIEgzHp3xHvFeVRaisU2A8w3B2AgeaOfv74XJGtklL4H3BfElPMUmDqaVS6srxExupPzKeUgGxkAgjANlp63R08zifioB+HZtX8sz6E98AeI6E+7emAKnmNQMYPxCQVZWkEEhZBtLz5TJxMfDOQ+FRUMSWgSSZEfhUE/hANvc7k4m/charZH86KiVA5ciIDadqg5N3N46g+uHJz1Vh8NHCBiCrrJn5rbeXYyJ7TODdLiFFawytXRqcFqY6jmD/KZNuR5YFcZ4DXpVUr5MgXIakzGHBHYHSRFjfCfhjJkYXg2YyC1KmUrHSF8yQVsOYgw0bwY98TTg/i566h1FbQNPl+ENZDR5hNmE6gWXlB04B8d4pXFNg2VhiInUF8xsCeg7je2O/C2WrVcsaVbXThSmwBKkECxkW2mMUUmuwv3K2TLKeIGa6IXphiupvK0D8QEQQeRnl9My3HK2ZaolCkKYRyvxqkMjadwFUhjI57DvaYDR8IPl2ZcrmKiawA4IWWWbjWACDvBBwS4ZxhslRallchURiwb7yqjBiAoaT8TWCYgQDyPbFlNNdiOC+Cw2zelYJBcQCBsDAJgHbfDPKZkuH+G6GDBg6iDzkA2PY4jKeK0zS0xRZGzNZfLSVi3wzEuXsCoUgiSBJAHPAteBU+G02zubqA1isASJao0khTKz6TaDfEXylK/hHRgun2Sqt4d+IxZ6rtN9LwV/9YA+s4JZThApAmkEVjvFMAGOR0x/WJxWXCfFtRKhC1mzFNr/APlTWpiTZxtYgCegvIxZnCcwzqr6ywInS66WHa3+QeVsFY3ewzTiJZTib1Kj09CzT+eG8yTOnUkWmLFWaegwuMwJlSZG66v1DbYD+JPFtKgQwqUiB5XRWU1ILAAgA7LLEg8pPLDvIcUpV1OhqdUTBZWDAHeJHPD8UxKdXQXyefpVS4RwxQw42KncSDBGEOJZtKcOzKFUxc82sI7mY98BuIcDBpP/AApGXrEk60AEk8j1UwP1FxiOeHuCZjM06tPNlkCVFQIrEGaYDa9fznUWVpndQeeGbDGEe7JKubpVa9CogralZwoA8pDCHZr/ACgEGd5tzIwQ8SZL+IytWiKhU1Bp1dNvSdtu+GfB+ADLVGdHqOH+b4rs7Aj+VmPlBm4jkMEs/UQAfEgqCD5uXQjvOOtLsD7VFV8D8H5+iJ/iEpypX4bTUWCDZhEcz8pPvgHwzh1bhmeoNWUup8o+H5tSW1BQYMgkHYE++LWOfub3vpSwLAevbCNaqWuzLTJHQ/TUQO3UYyeRJ6NPOTuw1UzK1KZIkjpEMPVTBBHfEdzdQIvlA1udIPft6YYZ/K01otW06qhhabNdgdydQ+UW2SATy2OIz4VztShU1VQ1QVnAFZ2MDaSJUiIAsI+U72ituasiolicG4PohqgUuJiOU7+pi08htucBfEE/IhjUwB7J+ID1Fvfth1xTxJposyMKcLLOwkqrEBTH8xmy/wCcBeE16jAGo0sQrNVsFCrpbnyOoCerNtGArqwpD/hECs2pSdUWHIqXEg9dJH1xKHeN72JI3MenU2wy4XlF0LUkXvM8pgfvthyW3g79f6dv7Y0400jnsQepB5Sdgfe3Tp3wjUqNO8doJ/OP7Y3Xp+oAsP2MMDV/69rE29YOC2OkcZhrmwjlBMiT2nr+RwQydZSIBmOQtaBe/pviL8Mz6ZyimZosAHnUk3V/xp7GPUEHngjlM1BggybCNrevLE7adMZJOOiX0GWAZ59ffnjjidPbyjSTc9/Q4YZPM6h5QdIPMGD6db4LU2BBBIIFvfpt6bYacFkg4kGuLsjeWyChqi1x8VWIZV0ggKAAARzuJnvjM49UKERGW4jSAw09JPy++3LBTO5F5BTcbE7+npf88AuMeLKKUqqt5aqgqtEyGZ9lAjdZvI5Yy1KOmM97Qxzfgqqv3qZjUxUmqtWSrsxHytuggADeNK98SPw/w1qSqWcl9MEFiwG0gE8pHvAxF/BvH2r02TMVNIaBq1/LUXcDUTAIgwdoPXEkp5lqbMpM6d5gW6zsAe+OyOUdnU+mFM1qPIaTY9cMcxwpIXTrUDbSSCP8dtsOafEqDfjXULxO2HqFbz3MdPTCtt7TF6IvxPh7LDUq5L8w5Jkc/wDrgDQrZnMB1OXo6VYqTUYkOVJBKgCy7b33wU8e1TopmmwKlwG0mX2/lgsIEnb1GHOW4cxyi/w9UOwWabG0x8smbiLE95w0J/aGcaVkNo5Orka/xaGWRKsHzJULKVbcGm9ztyi4GCmZzaZpCK9X4zMLhwF09gh+SPr3xIhwp2oBq2n4rBIIU+XmywTf8WGmcz2QyhHxCXrAfOlMnRM2LCQkxETeNsVsXbIN4LqUstmKtNitMyfh1qgiw/Dqaym+43n0xOc3xc09NmqK2zr5lEb+YWEf1wCrrms/lwK+UFVCx01KT6KikSNXw6oBFuUmehGHWYytSjRVaSNU8umPmfY+UiJmJtsMc+wsf8V4xRZYrUaVfQRM6GCnlLH5dj9MBeIMhQPkYoZlnVQtFrMCdio8sCZ1Ecu+Ocp4eFD7yHDuSamltLDcxeEQco39YwU4I6Uqz1KVFghW5dt4iSjGQZm4tta24ToPRIOBcBemVq1q9WpWAIJ1HSZMlQm0e025YP1s0o/mHcI3T0wEocRq10mnTFMHY1biORCqQCP/AJYEZ3JZ2iGLZ/LH4hj7xTTWYJCAGpEGPXffHKdiVsM1cw2aspekinkYYnq2k2/6979MNa/hpKjh3qV2I/mqnT/6fL9MN/CeXejSf4hHxKlR3bSZG8CCNwdOqd/Ng1Uq281hyHX/AB3xnyTZRIbnIDTCyB67/vtgGlWlSd2dJqDyU0JJ1X8zASZGwB6yMKcc4jWKkZdJi0zA+v8AQYC5DL/w1IPOrNNDPJmImDtJAsIAuTYHDY8f8xzZIWzFRlLZhaSqogKt/U367e2BGVqzQaq+llUuaaqALLIAjYQfKB1vjKNJ6qmm7DUoDuAwLsWmxUCEWAFknkQORw1p8Oq1KlLy/dpDsmqxJMhelrHpOKLs5LQpw3hoegKVQlmYipVH8zHkT0At9emJBk0VQ+rrBMWCjcR6z9ccVMkxqgqzKII0ACDPPsffBJOGAol7A2U9ep6/s4DbekFL7HdB0ZAEuv8ATCGYpFjcRtccv7WwogZQLQQIO142788I16pgzE41p62clvQ0zFVhaOu5/PbCYPTv1/pjS+Y2W53/ANjDLi/i/KZR/hVWOuAxA1WnkdIsbT6EY6Kcnod/gpzwlxR8hV3ZsvUgVVG4/wCSxuR+YkdItlVB0NTaVcakYGQwjcR74qzNZYAtER1/zh94U8Utk2NOqGbKMZIG9Jju6dj+JR6i++bHk8mpdmvP6bxLlDr6LMy2ZgfMZ/mkkz6Hew/LBTJ53dSTHeJ2nYXJnAVyCFq02DIwB1obMDMQRANtxywpTzIid7RJ6i9r9efpiltaM1KSJjQz085na/8AiRhOtkaTNdQSNpAkTuBacBchxGCJJNhyHMcz77YMUs1zYEfN7x2iTh370Z5Q4shniHwnVo1Pj5WmAhID0RCyAPmUbT/xIv2wLyvCXzAj+JrpROphSAVWVpnSXI1ysxpOwAHLFqUq+rykzzv06YF8b4IlQ6qdX4NUCNagGf8AspsxHI7i/WMJPFrT/cCn9kQ4lxGplU1PS1yQuuiF1AsYHkcGLwNzjXD0z+ZpCvTqZcK4n4YRlkG/mYPdhcEbTO2HvGKJWgyZ3zIbGrSQwATYsnmK8pIkegw68PZzL06YWlUX4SAcwClplgRIkXMjvjMh91ozhnhwrUqVnAllBWGJMx5hBURtYScOsi1NrlwsHdWAJ7Hr+uDBrBULsy/DiSxIAA6ztGItxHjFKGNY6IOtBqZdaSAJKmDMxB5kTh61oS22SylmQEGk2Fp3vMb4DVhTCnT8NqiiRqgDVJIJ6CeknfEboeLsmzrRoj4ZR2JVgFDMCYAIkMrTqFxPlwUp5g5qRULZZlYEatJ1AbEG6ETuAZ22wKfyGjvKeIwzihrp1K4UkpTIG28CTA7EzgsMnUaGCkPafNpt0kXH0+mGVbhWYostXLlKwVvMjEqWBBBhtgRMyQdo54JUeL1A+lspXUwTINMr6SKn6jFaQr/AtkOHUkd2AlmuysdUHnAO072tiFeP6uYeoMrQpOQVkkDSg1GB5gIixm45dxiYLxOnWbTBR+StAa25EG45SDbCPEKyKstUUEnSC5G/S57H6YCl8DK07ILnszRyFJEIem0AfcuN4E7OpN+ZGBHEc3/H01016hqoNQpO7RMQdzE3I1f8r74k+UornGJbKp5SQKtRBpcA2ZQbsDuLRfc74WqcAytGqtQUpdbyPKs7fKsD6zhrV0NdDDhGQzS5an5vhstMKqBZ0wIBaTvHIbdcK0OO1syXoUk89NRrdmkARvAFyTywU/8A5QF1pqo1NAAE+XlJjZR1wZ4Xwqkmt6QWajS2mApIty9J9ScTeu1bBZXfijjVehTp0EcKR8zD5mJMg7WmcPuFZb4YSoUerWIAYu7eXVv5CCwNhJYCYtaIO5rMJmKrLpTysUDqSWGmzR5bTJvPTGuJcP1L8ChCufxH8M85HvbuMM6XYbOeE5el8aqyS1SER2LT1sABCi3KAY254KZGg6GoVCss+UARpgDVLczIJ2w38L+FzltcMG16SbRBE2A6X7YkdOkQsBjytb9IwVHkBuhrQyYaHkXEyL7xztHK2NswW4M9BNj0MHtP0wtmqyrzggEC3KL+o798NGq9QPUWmLnf+/XFVBR6Cm2dCuOcdrEW9Iv/AJwPzFTkZifpjdetq5R0Ejp2OB/H+O0shSD1fNUf/wAdPmx672Xqx29dyreh+hv4o4/SyWXL2NV5FKnN2I3J5hBzM9ueKKzuZq1KjVKjszuSzN1J/e3LFh5/gjZucw1dXrMLgfIo5IkfKBPuZJ3xEc3weojEMjA+mA8qWkVjhUl3sXNcFT1P7M/vnhjpjfbnhxSYLIO4sZxlcfucectHsaY88MeIK+RcrSmrQY+ej+rJPyntsefazOG5ylnKXxss4IHzqYBVidmUnyn8jyxVGWzGmbcrGQI5zhpQrV6VX+Io1DTqADzL+Lsw57c8a4ZOWp/ued6j0/F8sf7FyByhAKzG4gX/ALC+H1LipBJIAjbt2npttiKeH/HtCqFp55Bl6jAaag/8T23JiVJ7yB22xJMzw1lUFbhoupDC8ncTbfnh2mla6MvJN0+wzQzWqTIiBfpqjv6WGFKNYyNyNtRj9MReg7IwkwBsDacEshnTYEyJuZiwudhc9N5vhJVNUzuNdElp01qDQzCYM94ifTlgdxXgtCrIqUyZBUlDpMWkEj5h2OFsjXOozAtaJvPeLR/TGkzckCQSDBjrG/764Vw4Q0Tp2QziH2aIy/8A+bMPoBH3dSSq87Ac/Ue+Ip4h8M5pfMya6dMBV+GSVUbAwTCGSCQLYuzLMIJIifT6f7xyqArpI9bb+3PnjvclbOU2mU5w/wAL5vPI9dyqt8tMNKGVI6CwsRJnf0OBuT49mco7IS6lSV0tDAEbgzy9MXVamRGx+a+3eTyxzW8NZbMamekjlzJOnciBJPtgKTl0FyrvorbhvjpKoNLMj4RZSBWp20sREgC69cSPJeJ6eTp0hUzBroijUwYu7ajZzLEm5+nW2N5/7PcoWWKenVbysR7xbr+WEa/2aZWwGsdhUN+8EHvhVlic0jedzNPNBqtB6DjzACsCFaPm3uO5iMB8h/C6FqM1H4k6mUEaFKytg28AfNzknng+32a5UCPOI3g3MSdyCdm2HQHDtvBeWcBXWAg8uhQtu5gsx9Th4y+AOmRp/ExqsRRDELvUFgJtuf6/ngtk+Bmr8OocxmDBDEGpKt2iBbD/AC3g6imryppkWAEmDIJJ6b26YOZbIKCoUMQbTqtz9en54bkm6A9dEZbhb0arChSU/GJNRoLGVXygKIkHe5Akm+CGSyGdakUsqvcl0AKA7qqq51ep688Smii09gJJPLzH+pOF2zSzvf8Af9sXWMk5v4A3BPD60FCCAIEkC7H+Zu/98FKuXCho2i+OK2b0gc7i8cutzhN82GG/uOWC8cWcuXZxlqWglmEHlJ/d8N6mbaxgQd4vH0w3zlcWjrJnbv6nDRKpIgKSDMWtB7TBwNRVIso3tj7M5pTpNyATeL/4M/phqpLbBvf/AD2whxOpSyyfFzVVaScp3PoBdvQYrLxJ9o9atqo5PVRomxqG1RrRaPkBj17jDKLe3pHX8RJ1xXxAKL/w+UX42a5ofkpb3qNyAsYFzbEczPh9mLVM41OpXferrcEDkqjTpCjpGGPguqBSBprFWk0v1qI3zSeZ/qBiReJMo1Wk6rI1KQD6i2Jylel0O4uEtkTfw3VQ66Lk8/IYaOo5N6Y5XjGZW2ukY/8AyeVh2IMYCeHuK1spmBQq6gjGBqmx5ETy5GOuJ8KlGr5npKzbGRcEcjiTi09F1l5dqyCcVoEpIEaTJ9I+v+8B2rdZnGYzGTDtUzcpUbbNiDzkYzJVzuNhjMZjSopCzm2GshTV6ZVgGGoiDfvhzwrM5vJGcnVlOdCr5kPpPy+0euMxmMHmniyPixJYozWyUcM8e5aqdObVspU3uupGPZx8t+ogTviT5fhxcLUostRDBBDAzOwlTB5ix64zGY9bEllx83pnnTbg2kcCoyA6hG88/wDQw5y/EtXlgxuep2mCDjWMxK2nQ62rCLZq4lykjVHpE9tv1w6XMU5IF95F7kXtfv8AoMZjMUbvTF46E2qhk1ArEAtHP09JwpTrQCFJIEWJ2+lh+lsZjMDhGqQGcVc4fwkMQD2v2g46GbDaSgkzBPNTE8u364zGYXxRqjno7arpPmJJY79SdthYXifTGKFUBV9yDMg3m/Uf4xmMxVQS0JejGrIq6vmkASTsOW/Pn6jHVXPKOUiABHeBsex/LG8Zg3XQ3FMZDiQMFjtMRGoTA2/KT+UGef43eIA2tFzvcgfX1641jMDkxuCEcxnpGkddpH9Rt25RhJdbSFQiZEwT36D2/wA4zGYF2wSfFaOOIZ7LZUFs5mFpxsL6mH/FLkxPIHEF4z9q8ak4fR0zY1qoEnuKYtPc/TGYzGiUVBJrsnH3ypka4PmxmMxqzrtXNQadTmdBOxUbCD7Y44/ww0WablDpPdT8p+n69sZjMZZSblbPQ4pRVBjwzxGnSZGk38p9+35z2wa8V8fOWeDJUqGTTad5uD6Y1jMMiU4q0RSh42p1X01VamOTg647lX/phvn+L6n1fGUAgEaRpkbAwTvbG8ZguCIRyt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QTEhUUExQWFhUWGBkZGBgYGB0dHhsbGx4aIBodHxsYHSogGx4lHRgaITEhJSkrLi4vGB8zODMsNygtLisBCgoKDg0OGxAQGywkICQsLCw0LCwsLCwsLywsLCwsLCwsLDQsLCwsLCwsLCwsLCwsLCwsLCwsLCwsLCwsLCwsLP/AABEIAMgA/AMBIgACEQEDEQH/xAAcAAABBAMBAAAAAAAAAAAAAAAFAwQGBwABAgj/xAA+EAACAQIEBAQDBgYCAgICAwABAhEDIQAEEjEFQVFhBiJxgRMykQcjQqGx8BRSwdHh8WJyM5KCslOiFRYk/8QAGgEAAwEBAQEAAAAAAAAAAAAAAQIDBAAFBv/EAC0RAAICAgIBBAECBQUAAAAAAAABAhEDIRIxEwQiQVFhcZEFUsHh8DJCgaGx/9oADAMBAAIRAxEAPwClVqLzS3OLe/8AvC9SqxHzVGpCJDHn03xrOZosdQAggAWBgDrI374bQBBmettsJRWx58WiEI0EuREtsO4AmT6xhgfphRgJMSR9MYEMbEgbxfBQJWzkJO0zjhlI3EYe0K0GAdI68/qdsKPTDn8TH6n8h/XA5UN4+SsG42MOauRZTB/vHYxae2Ezlm6YbkhPHL6E8bV8Sbw14KqZyhWq03UGkdISLsYB35WOMo+Caw0fG+6+IYUMDq5CSBsL74WU4rtjQjNuoojq1gMO6WXrPTaolJ2pr8zhSQPUgQMWfkPs+pU6DhQtbMEWaoIRSDaxv+u+HXCeJZnKylaknwRIZUCA35qEMHnIgWOIvLG9Ky8Iykn7kUyiMxgAknkLnBCj4ezLU3qii/w6fzNERPrc+22Ld/8A7dkKRX4RKmwEUyIH/rYDp2wtnvFOVCF9eobeU7neP947zP4RN4/uyq+F+FM7mEBSl93uHYhAfcm4w64vwqrlBTNWnpkESgB1GNta2H12xaHhnjtHMLKgwLAMBbt335YH+NvEGXWiEcAsb6IMgqbbWAt1wjm5Omh4ycSr8hTZyGprUaqTJgEwO2kkmcF+LcCzDNT+5qtUYHUNBCr0OqInriwvBeZyvw9dIU18vmuNU9CDfEoyWZpuTDqYNyDt9MLKdS6G8iqiiNecoyq0SSo80Jqj1K7e+A2b4nWq2dzHTYfQY9K516aeaRcbzv8A3xDOO+BcrmJemAjvHmp7TMklZgk3Hvhozgu1QspOb70UwKBUTMe+HmWztUf8/wA8SLxL4Hr0H+6U1EO38wkxEc99/XCGa8N1smlKrmAUDkAAeYzvBA5wNsPKSlG+y+GlLTpfqNcvxKk8avK3OLfrgzl3pEAFhp6kxHviP+IuFVV++OWq06Z/EyQO1vwz3wAnE16ZS2nX/Y8/XuPtaT/PRI6xoLV0CqCs3gSvqCL/AEwsmQqqA9M036XBHvOIxSMGThyaqncHFZYvohD1F22kSWnmWBmtURCPw0wCT77DC9Tj8CFHlHe5xDio/C3tjrWwF9sI8C+ysfUqvcv6kizfHHMMjW/EjfqMJ/Hy1X/y09BNtabT3HL6YDZegG+aoq+uNvkyplait3Bw6ilqyc5N7S/z9AnnvDZA1Uagdf3z2wEOWf8AlJ9L/phzl85UpGRK9YuD6jb6YdnjhkkKonphrmvyJxxS70CVQzAI9jjHQxznmDvjKVEk9upx3WRiZhuUdcUM9aEMPcvTjSVnVz/Pl7HCEEEhpDDkR+uHeUQPYkz05AdbcsCT0PijbMo5F9REXOwVhv8ApjdRHUeUsSPmB3H/AMelzfvh9RpljpUav5Qo59zyvGJrw7wMMyyPUd1WJAuridwdQ5d7335mXk+x5Y+PRBvDfBqudrikh082Y7KOscz0GJfU+zs/EYJV1UxGk7sTA1AiwF5gemLG4Z4eoZWkUQW5kfMSdye/9sBOOcSppQLU8zTpXMNCvJGwgHe2JvLbpAi66H/hrh9LJUDRTVqYksQJMmJJIFumI7454rTbR8NmOgnU0EhNhueYIH9cQPifirMVrGow8oDQY1EEmTAEb4G53idapTWkzyi7CAPzAk++O8TfbKY5Sxy5r4D/AIj8U1qh063HUAwvrA398R6vxKu4hqhI6bfpjMu2sBGMMLKT/wDU9u/LCb0iDBBBBiO/TFIpLQ04Rfuj0/8AKDeRp02yZLrGmoFZ+alpgxzED8jh9k8ir0K2X0g16Slxc+cC8pG/lvB5YE8Lk5bN09vLSqgf9XAPP+V5/YxzlM/UpGjXHz0CAf8AlTa6g9olfQjB4FvM0uvihHJcYrUl0U3hZnYc8NcxXZyWclmO5ODXiHhQFbXSvRqqKtLcnSQTojfylSvYLgScobCLnuBB5gz6i9t8GjPQ2BjDrK8Sq0/kqMs7ibH1GEhQJ2BPtblz9x9RhbiPDWpMqtBLKD5b78rb47QeLas3n+MVqsa3JC7DYD2HPvgjwDi9ejTqOKzpTHlAB3c7BZ6bn174D0MsWknyqPmY8uwHM9sc8RzQchUGmmghR+pJ5sTc/TYDHcU9BXsXNq/pff8AYkWQ8fZtNClwUUiZUE73Mm5OLc4Z4nyeZphviLvMOQCCP+JvjzxpxgMYWWJNUtELd2ekeJ/Cq02pQfOCoIEgyD1sffFJcV8A5yizD4esLBBU7gzsDEkc/XBHwl46bLDTVXWrfinzL6jniZt9oGRemdbyYJACNftcWJwkVLHpIDp9lLVss6fMjLyuCNt98KUHX8QPti9hWyWcpFFZKytspNwfU3Uj64iGe+zqnUdvgM1JRTBGrzBn6XbUtgZkcxE7Yosqeno6K4u0QQZakws/1w2zGV0XkMvblh34g8P5jKMBWWNQlWW6n3622N8DVrHFEvoZzi+0O6eVVhYA+jQfocN2pqDDalPoD/XCesY3qGOpgbi/o6OnkzH2/wA4d0+GuQDob3gYS4dVVKgYxHcTGMzeed2J1ntBtGFfK6RSCxqPKf7ISrLBUKZOHwoaNKldLtfUxtHpgalSOV+uClbLNSQO587afL2YGATvMQfrgyTJwklsSzS7qTMfKRufQb6cPMhwerWUCgr1H/F92YUd3NiO2Hngzgb5vMKIIohx8QzA66R/MTH0vj0HlMgiKqooAFgAIsOUDEcmVQ0NV7K98LeEVoNTatU11I1BLAcpt022jlOJVxqjKHSSjkWdfmEc+kDvgrncpQA1uigqLPFwJ6i8TyxQvHuPVDUrItao9PW4ALHSRJvpmPbbEac3YO9DfiviDMsWpHMPUVSwDAkBh7bgxgFjtje+OYxpSopVGsbGOgLe+30/fthejlSxhQTYxbfvflzwQjdaRO3QnD+koqpf50F43ZeW9pH1gHpgpk+AuGFpYNbodx73HTEoyvhNQhrEpTKNJZmgGeWxHbnBODQYySdfZF/D+RcVCGEColSiTEiWVtJkWI1Bdjh0PDuh4reVWADQDyPaeluu4kYk1fN5NcqdIPx58ulSBOqZnYW9/bHHB88xqxVJekTEMTpAP4gOo/XEZ5Euj0fT+jlK3NNVf4v9BnwbIJWjKFyQHY0mIIOloJW8W1R5ecTg5xPwpRy6aqzBYjzmJa4kdWsJtJnthlxLgdUVUNEx5gabMdNxtJMbg4zjGUzWc05pvMo+70BwSpUDWdHIMRqtMzvtho5ZcXa2Lk9Hj8kVGftf7g3J08r8QaGqyJYFogRLEwdrDoMNuI5enWZm1KSSfMLySvyoFu3Ty2t1xridEUlYizFdEHcTvY32wU8FcLOULVc0oSnUWQpPnJGzaALDcXjCwnyfuG9Rg8UUsW7+yK5vw/WYSRpQWUGwknYdJib364G5/hRpgyfLPkMiDa+25tfpHORi5M+lGtTNakyhFkMxgaZEHUDe4MW3ntiNtRA06lZmsQCoZzezFQNKCT+KNxMYvqtHm1Jtuev1/wDCuqPCKjqHVSFv5mhV7Q7EBj25YQqZJlHJv+rA/piVZvhmYrMdcAxH3kyLg2AnqBE4CZ7KVKbFiQzKFkaSvLYDtEH63mwakFPFdNP9f7AWMZh5mKmvzBCDeRFuZP5D8jhsU23E9Ry/2CPbBTJyir9rskHgvO0FqhK8oCZFZG0up6auhxefCstSqKGFRmHV9JMc5hdj9ceacTf7P/FlHKBlrisdREMjSFXppLAb3kYnkhexC0/HfhdsxkqlKkyO5KlNQFiCDZuRIkT3OKEz3AatCqaVZSriLWO+xBG4749HcHz1KvT1Zd9a87zHqDscMOO+FFzQBdVFQSFeTKzztEjnGEhOlQYqN+489Nw7oduowk2QccsTjxb4Qq5AoXdHVyQpFjI6g+uAemL2/friymy/gxy2iPGiRuDjoUh3wfZAff0xo0AcdzAvTxQnl/CeYJ/8cx0IP+sbz5afg5hClRIEgG4/CTH64uPL5VYscNeL8AXMAaToqgWcAEgcwZ3BjbGdZpf7gSxxX+kYfZbn6bUjT2KmFhYkaVlpIu2omdtxiwqtVwCwUkgeXTH6Ej9euGfhHw5To0oAAA58ybyT1M/mcE62b+E0EFljcbz0j85xKaUnyok3sqzxr4gqBRSzdGogJLJocprixDESCLgkAnlisa7gmQAo5Ach77+uLJ+2Lj3xWp0FQqqEvLKRJiLEi48xmO2KzIxeCpDwWrODjrTaf3+98aIwqgNrgAki8/nb/lihShWjRkyASCTp5c7z1gbx1wf4dlC+kBd4ncKGWV5dtJmItB64F0KPmbVLGCAASCSZJsAW3Hba8XiX+F+DFx53b5ohVte0naBIjrhkrEk6DPh3hLAmDqIZihFoHnEXPOBaOeGnHuNCp90HVkUGGGxfUSdrTsPr1xYnDsmhUoTqEQ0ArbYwQZX2OI5m/ssDVC2Wr6FJJNN01AXNlKkEDkBf1x2WEpRqJT0ebHjyqeQhq0EImQYE/wDy5D8jfviU/Z3xZEV6ZSmxIYjXEEqBpEm2AvijgP8ABVFpPUp1CRqLLIZd4BUm08r3jlzZZbLFwYBMwT7W3xht4pfk+ifH1eJ09P5CXGuIHMVyzEqTECTaAOfrNsDalAC9iDa45Xj9Zwe8L0FXM01qUxUp1ZUrY72m1wR+98GfFWVyGVYKtJ6rGTBqlVXta/L/AHbB4coubdC+fxTWGML1qqAdJzUDlSHXLIiq9UCxdmO8GNgo57DAzNlqh1k6i3Pc+n75YkXAfE/w3rImRQ06uhTSBIsqx+IHVJbn1wN4H4frZk1Hy5QaGI0M0ESLeUgiNhM4o6mko7M8HLDOUskeK/4/p1sjuaZkvTOlhN9yDyPmtIEwe9sTPwDxWjWpMrolMqYqRs5bn5iWm15N8D8x4G4hUYhqar3aooH/AOpJ/LEm8PeGhkUqfEqLVLlSQFgAg+UyTM+Yn64r6eE4vfRj/ieTDkScWm/wNOLNSUyjgnmCJhOUBRcXGK54jTl12KzAgEBhMljJmAf1J5jFhcSzSgOAy6om4g3JBmSNPmgW/m7YhWazqEOTTgv5WQsbEmzathYQf8DGiR5cSK1oAKT+IyQCZIi/a+q497bDqzkwGO033ImLXjpMdz1OCddjTYkBQupgB0H/ACA3iQb/AMo63YViCQZIVgbCTAHyi8THWT/TEytDesLA26WHT+sR/ucJRv8A1w5qKFUCIYgGTOxm0ER3n9huwOx5dsEWiwPsp8R/w7VaTMmh9Jh2CmRIsxMexxdWUzmpQyLIIkHUCI5ERvjytTcgyN8WR4H8UZg1KVAVZQ+QDSGIt5Ra5HK/1GM+WHygOPyGvtLp1axj4EkABajMBEkSFWbg2B2OK1q02Uw2/wChGL74mlQJqVkYiJDLFudjMGNuhN8R/wAY+FcscpVzCoFqBGfVMGQJuohSTtMe+OhLVMeGRLRUak7zAP54TNbrzwzfMk7A/TDZw57Ysojyyr4LQ4f41SpVFJEZ2JgXux7DFg5bIkMuvysVBgXgmbT6XtgB9nngxMuv8UyxVqfID+BTz7EzvyHqcSjilMkAKRtcsbE8tQF2A6AieeIzhFRSJZJu6C+RyqoPJAHQG30mJ74Tq5+kKbvDEU5kKpJOneOvtgP4efysWd6jMxlrwYtCjYRESN8K8X8QUVK0fht50diCPwgAXDb3YHpCnocSgt1ZF2VB9ofixc66LSTTSpyRMamJ3JiQBbYE/wBoacHfFeXp0swy0YClQSo2UmZA6bAxynAM40LRqilWjkCcdU1E+baYMbje8c43/wB41GOgnLcwDY++CMPeHViGssiPNAB2B07DcR+p3E4m3AK2hdAKrKaad1YknYsJtBibxJNgN6/p1yrBtzM353nl3w8pZmGVl1SSZg7xcRsRuLHfDJ0LKNl08Lz7hAYgrpkEX3FjbqSbDEp4RxYOFhgbG/QqRqBvYz/XpikqHF2Oq5aosICQCpMWYiNxG8HYexKhx96YCBytjpMAwbhjtck3kE+83qpmd42Sj7QeAVcxV/iKI1+VVqIDfyzDLNtjce+I1w7JZ2DTp0qwDjzLpYAjlM25HfB/I+J3pyujz6rsSGOojoLzeDHpgzlfFClmEgA3WWAmY2kf9h7d8RnghOXJm7B/EMuGHBJNfkbeEvA+ZDCu9Q0GXUUFixaIE7rp/P0xD+J1y9RhVJVlkGd5E2tzJtPLFkU/FCgCfLIJkmbAnpItI58/bAjiZyeaqaqiFXILalOkkSFudpBPPphMvpk4cYF/S/xSUcznmXf18EYyOfSmhYMwqRC7EX+buPXvgn4F4hVfPpFwQQ5/49T/AH/1jqr4fyak/eO8bLrUarG0xvIPO8YfU+LZfL0vh0R8ORJYzqIvBJjUZgmBsDynE8Pp8kWuT0jT6z+IYMkJKCbcvv4JnxniQVTuZIC2m5MD3n2tiF8WzZYEuTC6pGnQYI3Pm80qZiRJFsNc5x9GZTq8i9Y1CAbkE2vAv3kXsJzvGPngyrFIIUGEUBm353J7QScbmzwFEC8bzjgBAHZdOxBUwQJEXgkmwn8PewbO1THlBAj51kTIi41bcpHeQTh3ns62l3Y3JLeSNSuV6EbX35AncjEez1YEIIggchA0nbY3nebb4k2XjE4zNYDSFJFptAvyMgCbbdLjDSq83Pv1PUz++W++MZb2/f8AbHIFxNhzgT/vClOJy+/7OOYwoW9Y29t/1vjWm39MEFCZGLC+zfw5VYrmqGZpo4JXQULMAbHUJETEjeRBttiAqhMxyE+2LH+xmt9/V1NfSqqC3WdgTy0gdtXfCydISa0WxRpOZWqBf5WFptsQTYzO2+AXGeDtVVqdSfhkAEyQNPLVF7EfTEh4plPiU2p76gJBMR3kXBtbCnCs1YKx1Mp0s0RNrT3698RXdkbo89+IfC9fKVjTqQRcowFmXqMC/wCFftj0V4l8PU83RZCIadSP/K3L27d8UbxBGo1GpVlKuhgiJ9wehxqabVl8bi0ekM8gKsNoBgjlbFaZXiZ+ISPvW1mk3m0BZNiwggGFkEXOJyOItG3KOX16/wC8MqXBspVWp9zSf4pBcETOnYkHpieZp7Myi12PsjlBTSECzcgdzc3INiTvGBOWyVSoKzVqKU6haRobUSoAAOuJkQeQsRbEjp07AAW5jp6dRhdssJEH9+2MkLTsLZ5g8S5ZaearIuwc/mAY9pwxOUfTq0Np6wY+uLn8X/ZmlZkqZPQlTXNQOWIeTJJJk6geXME9sHj4YApfeU0rOOdwIiI0zcQNpxo5KrKrIkkecyMZGC/ibKinmqyKoVQ1lXYSAYE+uBZGDZdbViZGFFqmSeZ3ItvvtjRGN6Of7+mDYaFErXkiQNh+kn97YJ5HiBBRVdlMBZED5dJBIPSCIETvuTgT9cYrRNhcRf2NvpjlI5xsO0+IFhp3IKnSGGywDc2JM2Uc1/8AZ0OIlPLZXWfKVu1yDN45cult8Rmm0EG9iNjBt0PI46eoSAOW47T3weQOBL8vxQLMNfRuOXlGuwMGdUCZ68ownT4vZWDmZK7ARYXEcwCIIvM36Rr+II1ARDC8ADlykW9ontjXxQo8shxuw9dhf0vbbvODyB4yTvxUqTqKypA81jbTJAFiIBj1O822/GSzaqjF5C1JZwSNtUEyAVPIAGL8sRmjmLG3mAsb7dCQw9t+lsIVq7FtRvDc7j0vuLc8dyO8ZIM1ntSH4QA1SdGoEsGETFiYCyRG5PfA1+KHywACoWWmZaBdrbW2ExA9x/xyANPlvMjextztB9Pe2OKlQsZYyf8AEf0GOsKgOamYW4BiHJDDfTBFjG03A5ThotSxWLbjsbXkb2ERtjbbC/W3Qz/YDCZwLGo23af888aK4zGxjjjSUydhPOw5DfGox2bHyz/WMG/CXhivnquiivlWDUa0KPQ7kwYGOsDaW2AyxiOUz74sD7L/AA0tZ6jmpVR6WmNBFwwm9j0B+mD3hr7LlWq38U2pQwNMIbOBJ8wKzzjSABbnOJ/Q4dlUdqYoqjaUtp8rICQAALWiIi1u2Eck0SnkXSFlARZv5RvzP98Dc/TYxVokEg3B29SOo6dMSCrpYHodjyI5YjGZpsNZClGvph/K1rMY3EmCCP6HC42RoNcM1aAGvHOI9+2GXFfDeXrvrdATAEkev98EKbGBqN4HLGqlQzYge3+cbU6QFa6AVSp94FnSx3E2gjoY3Mn3wA8Y+KmybJoGpiQbiLCx5XG9pPriSvTBYE7G8NzHMGdhYHDjNZBHV0qIjBhABUHTNhb1GIU2OxjwHxsldWcgAIoYkTBQrMxEgghlIv8ALiS5NqeYRKqN5DJlWsRymP3bFdVsj8KKBpBNSPSYrYedSqkcrys9CO+Hng/NVaLUMm0rTp/GJqtp0sJOhZ5P5ri3ymJGIOF9CUiWUqmmpApksACWTREGd9T6uXMemFq3FW1BKdFmJEsxICr6kmST0AOH2meQHcdMcBtE6p5bDrtthYya7FKr8beAKlZ6mZpsPiOVLU48vIE6hewvteDzwxy32cJpgu9SoVN1IVR3UG5jub9OWLaz1Co7BFUKhBLM28j5QF/U4K08moUAC2LRkn0N5JJUeVOL8OahVek8yp5gie8Hl/bDMrj0R438CUs4BUYslRARqWLr/KZFx/c9cU1nfB+aWv8ACSjVcMYRtNmH/b5RHrywpox5FJbI1jDien7J8/ExR9DUv/8AWMQrOZU03em0akZkMGRKkgweYkY4rGSfTG4xmOoxijtOOGOScdhoPlJHQ7H8j/fbGoxsjBs6jgnnzN8cnCjY4Ix1hOCMaIx2RjkjBs6jk4yMdRhfI5R6rrTpqXdjAUCSf8d8EA2wd4f4Vzdemr06M02kh9Seh5zuDaMWl4V+zGmiqcwvxH35iDvaINuv6YlqZujlqYT4TijTVQjoutSoAiyS3vBnecBujPLN/KUJT8HZssVFEkJ8zCIjtJv7DHoDwZwT+Hy9NFQU/KNSgzLczq5zv74Q4T4iymYqGnRql2iY0ssAb3YC9xbB+mxkgCxFo3n3thFNN0Syyk9M6ajBI63F+fOByw0zUp5j5hzncbTeewOntOHObzC0wA7BSbCTEm9hOIt41FcANQLEVYp2aAj/AIGPbUbnuZ2ALOFiRDmU4gjrZg3p0O2I5k6tYlV0ipRdml2hWVZsCBvEgC0mLnAyj4aFBvi0sxV+KYDGQFbr5Qthzi+JNk0LU0+XSWJPUiTE9p/QYMaYz/A7nymCd4k/5GGVTMqDDRP0wQrqQBpXVP5WF5wzp0v5v1O31xpYUMaBEliBfeZvHuQNpwYyqzJDSSB7YD5dAQCCARNidzPOLf7+hvKfzAR1v+zAwkQz6Iz4oZJq09JL6AdKz0JBBNtWoHngBT4fXn4rmm6VSysrkgbQ5gi6kzuIviQeNqkKrsSpBAUx5SzWUMdgt/cxgZl69fN6aCtTpvSJZ6jDVK21JpsbtzBtHUXhLt0Ik6HfAvEK0arUK9QU6dOmBTVrwZJI1bshXSFPKCL2JnmQdHUVB5pUQfW/9sVzmfD2ZpVErMqnTaabHmdoYWE9zjgVKxaaVZkqsD5QxCONgGSYRxETHKOhwiq+R1KWkWG3EkVlV2HnbSoPNun0GCpAxXnh2lpqmu0OdpfzMrD5lEmF2BkbyMTNXFTTLQJB33AMx+QxSM49CThQ+FIkX/fthJ8tA5b9MLLWB+VgY6H+3rjEHUf1GKNLoSxtmMtqAAYp3UAn8wRiAZj7LcizFvvhpJLTU+bnJPLraMWVTcnlAw34hkxUpvThYdSp1KCLi8qbN6HCONq0NGbizy54hFD4pGWQpSEgEuWLXsxn5ZHLE44F9lJrZRatSsyVai6lUAaVBHl1TcnYmIjbEgq/ZKtWqCSKVMKdWkszM1o+awG8m3p0srJ5XQiqLhQFv2HLAUWaZ50klFnmDxT4dq5KqKdQhgwlGXZhMbHYjmO4wJAxd/2xZyn8H4SUg1Z4U1IB+EkqxWT8pcqOlgcB/APgGlUCVaja3QyVU/I4iEYX2PmBETA5brLRSOX2cmVU9EjcEeuE2XHpLMeEaNQg1EDgHZhaAZg8yDGGHEPs14fWB+5NFj+KkxAHopJX8sKpJnedfKPPJXHMYv8Ayv2S5BdQJq1CYgM0aYnbQBv3nblhKt9lWW+KroICMG0n5Wi8Ht1thlsPniVd9nvhxc7XYVL06agsAbkn5RPSxPtixaP2bUBnKL0wUpBCXAYyzzYA7gRvGLBytCkrqDTUO4IkJPyiYLAW7ThPxPxRMnSFeojMikKSgHlB5mTtPTD8dWZ5ZpSloe5nIoyBWWy3A225W398YMtTIhVCi9hYfQDrhLKcXo1KIr64pEE6nBUQN/mjocBeEeM8rma7U6TQFA0sw0hySQdM3MQJJ6iJvju2SpjzhnC6dOs7LSCNUjUYEMVG4Yb/ADEbAyDbCvGc29IoKVMuzH8J2HMsYMDDnMRQTVTWYBCpMCSZ3O1/9YrfxN4h4nU0UxR+CU8zvSqytUclWwcTBEb3wOCTGVy2E/tDzdX+FqayisQCAPNpURqO2+5HrhDw3xgVKSZak3xFpIvxXn8bXAWwkAhr2HyxjXEBR+G6RL1IBS5cloAUkyQTtfa55HBDhuQSgiimo1FRJBhZ5mTf0JmB645tJaD8UPMiQ1TzbL+v7nC/h/SzVWRGCM1nOziIle3fniMFqzEfDKxWMHzElCbQFiB5bzznE5ya/DRU/lAH09u2GwQp2zpG8wm5iLAcsM3S9v1OHWZHPp9JwyerJ309g0fkMaGGIHyjEMoi0xvbe14g2/Y5G6MRdQegmO3XfAGnTIm0n5tN+3Lp64J0KuqCZiBPKPSNrn88QiyskNfEHhejmhDGorkQfhvYgGRqGxg323xGKvDmo5lGpvDoDq/5EzrUpN1JE7j5p3viyJZtIEgzHp3xHvFeVRaisU2A8w3B2AgeaOfv74XJGtklL4H3BfElPMUmDqaVS6srxExupPzKeUgGxkAgjANlp63R08zifioB+HZtX8sz6E98AeI6E+7emAKnmNQMYPxCQVZWkEEhZBtLz5TJxMfDOQ+FRUMSWgSSZEfhUE/hANvc7k4m/charZH86KiVA5ciIDadqg5N3N46g+uHJz1Vh8NHCBiCrrJn5rbeXYyJ7TODdLiFFawytXRqcFqY6jmD/KZNuR5YFcZ4DXpVUr5MgXIakzGHBHYHSRFjfCfhjJkYXg2YyC1KmUrHSF8yQVsOYgw0bwY98TTg/i566h1FbQNPl+ENZDR5hNmE6gWXlB04B8d4pXFNg2VhiInUF8xsCeg7je2O/C2WrVcsaVbXThSmwBKkECxkW2mMUUmuwv3K2TLKeIGa6IXphiupvK0D8QEQQeRnl9My3HK2ZaolCkKYRyvxqkMjadwFUhjI57DvaYDR8IPl2ZcrmKiawA4IWWWbjWACDvBBwS4ZxhslRallchURiwb7yqjBiAoaT8TWCYgQDyPbFlNNdiOC+Cw2zelYJBcQCBsDAJgHbfDPKZkuH+G6GDBg6iDzkA2PY4jKeK0zS0xRZGzNZfLSVi3wzEuXsCoUgiSBJAHPAteBU+G02zubqA1isASJao0khTKz6TaDfEXylK/hHRgun2Sqt4d+IxZ6rtN9LwV/9YA+s4JZThApAmkEVjvFMAGOR0x/WJxWXCfFtRKhC1mzFNr/APlTWpiTZxtYgCegvIxZnCcwzqr6ywInS66WHa3+QeVsFY3ewzTiJZTib1Kj09CzT+eG8yTOnUkWmLFWaegwuMwJlSZG66v1DbYD+JPFtKgQwqUiB5XRWU1ILAAgA7LLEg8pPLDvIcUpV1OhqdUTBZWDAHeJHPD8UxKdXQXyefpVS4RwxQw42KncSDBGEOJZtKcOzKFUxc82sI7mY98BuIcDBpP/AApGXrEk60AEk8j1UwP1FxiOeHuCZjM06tPNlkCVFQIrEGaYDa9fznUWVpndQeeGbDGEe7JKubpVa9CogralZwoA8pDCHZr/ACgEGd5tzIwQ8SZL+IytWiKhU1Bp1dNvSdtu+GfB+ADLVGdHqOH+b4rs7Aj+VmPlBm4jkMEs/UQAfEgqCD5uXQjvOOtLsD7VFV8D8H5+iJ/iEpypX4bTUWCDZhEcz8pPvgHwzh1bhmeoNWUup8o+H5tSW1BQYMgkHYE++LWOfub3vpSwLAevbCNaqWuzLTJHQ/TUQO3UYyeRJ6NPOTuw1UzK1KZIkjpEMPVTBBHfEdzdQIvlA1udIPft6YYZ/K01otW06qhhabNdgdydQ+UW2SATy2OIz4VztShU1VQ1QVnAFZ2MDaSJUiIAsI+U72ituasiolicG4PohqgUuJiOU7+pi08htucBfEE/IhjUwB7J+ID1Fvfth1xTxJposyMKcLLOwkqrEBTH8xmy/wCcBeE16jAGo0sQrNVsFCrpbnyOoCerNtGArqwpD/hECs2pSdUWHIqXEg9dJH1xKHeN72JI3MenU2wy4XlF0LUkXvM8pgfvthyW3g79f6dv7Y0400jnsQepB5Sdgfe3Tp3wjUqNO8doJ/OP7Y3Xp+oAsP2MMDV/69rE29YOC2OkcZhrmwjlBMiT2nr+RwQydZSIBmOQtaBe/pviL8Mz6ZyimZosAHnUk3V/xp7GPUEHngjlM1BggybCNrevLE7adMZJOOiX0GWAZ59ffnjjidPbyjSTc9/Q4YZPM6h5QdIPMGD6db4LU2BBBIIFvfpt6bYacFkg4kGuLsjeWyChqi1x8VWIZV0ggKAAARzuJnvjM49UKERGW4jSAw09JPy++3LBTO5F5BTcbE7+npf88AuMeLKKUqqt5aqgqtEyGZ9lAjdZvI5Yy1KOmM97Qxzfgqqv3qZjUxUmqtWSrsxHytuggADeNK98SPw/w1qSqWcl9MEFiwG0gE8pHvAxF/BvH2r02TMVNIaBq1/LUXcDUTAIgwdoPXEkp5lqbMpM6d5gW6zsAe+OyOUdnU+mFM1qPIaTY9cMcxwpIXTrUDbSSCP8dtsOafEqDfjXULxO2HqFbz3MdPTCtt7TF6IvxPh7LDUq5L8w5Jkc/wDrgDQrZnMB1OXo6VYqTUYkOVJBKgCy7b33wU8e1TopmmwKlwG0mX2/lgsIEnb1GHOW4cxyi/w9UOwWabG0x8smbiLE95w0J/aGcaVkNo5Orka/xaGWRKsHzJULKVbcGm9ztyi4GCmZzaZpCK9X4zMLhwF09gh+SPr3xIhwp2oBq2n4rBIIU+XmywTf8WGmcz2QyhHxCXrAfOlMnRM2LCQkxETeNsVsXbIN4LqUstmKtNitMyfh1qgiw/Dqaym+43n0xOc3xc09NmqK2zr5lEb+YWEf1wCrrms/lwK+UFVCx01KT6KikSNXw6oBFuUmehGHWYytSjRVaSNU8umPmfY+UiJmJtsMc+wsf8V4xRZYrUaVfQRM6GCnlLH5dj9MBeIMhQPkYoZlnVQtFrMCdio8sCZ1Ecu+Ocp4eFD7yHDuSamltLDcxeEQco39YwU4I6Uqz1KVFghW5dt4iSjGQZm4tta24ToPRIOBcBemVq1q9WpWAIJ1HSZMlQm0e025YP1s0o/mHcI3T0wEocRq10mnTFMHY1biORCqQCP/AJYEZ3JZ2iGLZ/LH4hj7xTTWYJCAGpEGPXffHKdiVsM1cw2aspekinkYYnq2k2/6979MNa/hpKjh3qV2I/mqnT/6fL9MN/CeXejSf4hHxKlR3bSZG8CCNwdOqd/Ng1Uq281hyHX/AB3xnyTZRIbnIDTCyB67/vtgGlWlSd2dJqDyU0JJ1X8zASZGwB6yMKcc4jWKkZdJi0zA+v8AQYC5DL/w1IPOrNNDPJmImDtJAsIAuTYHDY8f8xzZIWzFRlLZhaSqogKt/U367e2BGVqzQaq+llUuaaqALLIAjYQfKB1vjKNJ6qmm7DUoDuAwLsWmxUCEWAFknkQORw1p8Oq1KlLy/dpDsmqxJMhelrHpOKLs5LQpw3hoegKVQlmYipVH8zHkT0At9emJBk0VQ+rrBMWCjcR6z9ccVMkxqgqzKII0ACDPPsffBJOGAol7A2U9ep6/s4DbekFL7HdB0ZAEuv8ATCGYpFjcRtccv7WwogZQLQQIO142788I16pgzE41p62clvQ0zFVhaOu5/PbCYPTv1/pjS+Y2W53/ANjDLi/i/KZR/hVWOuAxA1WnkdIsbT6EY6Kcnod/gpzwlxR8hV3ZsvUgVVG4/wCSxuR+YkdItlVB0NTaVcakYGQwjcR74qzNZYAtER1/zh94U8Utk2NOqGbKMZIG9Jju6dj+JR6i++bHk8mpdmvP6bxLlDr6LMy2ZgfMZ/mkkz6Hew/LBTJ53dSTHeJ2nYXJnAVyCFq02DIwB1obMDMQRANtxywpTzIid7RJ6i9r9efpiltaM1KSJjQz085na/8AiRhOtkaTNdQSNpAkTuBacBchxGCJJNhyHMcz77YMUs1zYEfN7x2iTh370Z5Q4shniHwnVo1Pj5WmAhID0RCyAPmUbT/xIv2wLyvCXzAj+JrpROphSAVWVpnSXI1ysxpOwAHLFqUq+rykzzv06YF8b4IlQ6qdX4NUCNagGf8AspsxHI7i/WMJPFrT/cCn9kQ4lxGplU1PS1yQuuiF1AsYHkcGLwNzjXD0z+ZpCvTqZcK4n4YRlkG/mYPdhcEbTO2HvGKJWgyZ3zIbGrSQwATYsnmK8pIkegw68PZzL06YWlUX4SAcwClplgRIkXMjvjMh91ozhnhwrUqVnAllBWGJMx5hBURtYScOsi1NrlwsHdWAJ7Hr+uDBrBULsy/DiSxIAA6ztGItxHjFKGNY6IOtBqZdaSAJKmDMxB5kTh61oS22SylmQEGk2Fp3vMb4DVhTCnT8NqiiRqgDVJIJ6CeknfEboeLsmzrRoj4ZR2JVgFDMCYAIkMrTqFxPlwUp5g5qRULZZlYEatJ1AbEG6ETuAZ22wKfyGjvKeIwzihrp1K4UkpTIG28CTA7EzgsMnUaGCkPafNpt0kXH0+mGVbhWYostXLlKwVvMjEqWBBBhtgRMyQdo54JUeL1A+lspXUwTINMr6SKn6jFaQr/AtkOHUkd2AlmuysdUHnAO072tiFeP6uYeoMrQpOQVkkDSg1GB5gIixm45dxiYLxOnWbTBR+StAa25EG45SDbCPEKyKstUUEnSC5G/S57H6YCl8DK07ILnszRyFJEIem0AfcuN4E7OpN+ZGBHEc3/H01016hqoNQpO7RMQdzE3I1f8r74k+UornGJbKp5SQKtRBpcA2ZQbsDuLRfc74WqcAytGqtQUpdbyPKs7fKsD6zhrV0NdDDhGQzS5an5vhstMKqBZ0wIBaTvHIbdcK0OO1syXoUk89NRrdmkARvAFyTywU/8A5QF1pqo1NAAE+XlJjZR1wZ4Xwqkmt6QWajS2mApIty9J9ScTeu1bBZXfijjVehTp0EcKR8zD5mJMg7WmcPuFZb4YSoUerWIAYu7eXVv5CCwNhJYCYtaIO5rMJmKrLpTysUDqSWGmzR5bTJvPTGuJcP1L8ChCufxH8M85HvbuMM6XYbOeE5el8aqyS1SER2LT1sABCi3KAY254KZGg6GoVCss+UARpgDVLczIJ2w38L+FzltcMG16SbRBE2A6X7YkdOkQsBjytb9IwVHkBuhrQyYaHkXEyL7xztHK2NswW4M9BNj0MHtP0wtmqyrzggEC3KL+o798NGq9QPUWmLnf+/XFVBR6Cm2dCuOcdrEW9Iv/AJwPzFTkZifpjdetq5R0Ejp2OB/H+O0shSD1fNUf/wAdPmx672Xqx29dyreh+hv4o4/SyWXL2NV5FKnN2I3J5hBzM9ueKKzuZq1KjVKjszuSzN1J/e3LFh5/gjZucw1dXrMLgfIo5IkfKBPuZJ3xEc3weojEMjA+mA8qWkVjhUl3sXNcFT1P7M/vnhjpjfbnhxSYLIO4sZxlcfucectHsaY88MeIK+RcrSmrQY+ej+rJPyntsefazOG5ylnKXxss4IHzqYBVidmUnyn8jyxVGWzGmbcrGQI5zhpQrV6VX+Io1DTqADzL+Lsw57c8a4ZOWp/ued6j0/F8sf7FyByhAKzG4gX/ALC+H1LipBJIAjbt2npttiKeH/HtCqFp55Bl6jAaag/8T23JiVJ7yB22xJMzw1lUFbhoupDC8ncTbfnh2mla6MvJN0+wzQzWqTIiBfpqjv6WGFKNYyNyNtRj9MReg7IwkwBsDacEshnTYEyJuZiwudhc9N5vhJVNUzuNdElp01qDQzCYM94ifTlgdxXgtCrIqUyZBUlDpMWkEj5h2OFsjXOozAtaJvPeLR/TGkzckCQSDBjrG/764Vw4Q0Tp2QziH2aIy/8A+bMPoBH3dSSq87Ac/Ue+Ip4h8M5pfMya6dMBV+GSVUbAwTCGSCQLYuzLMIJIifT6f7xyqArpI9bb+3PnjvclbOU2mU5w/wAL5vPI9dyqt8tMNKGVI6CwsRJnf0OBuT49mco7IS6lSV0tDAEbgzy9MXVamRGx+a+3eTyxzW8NZbMamekjlzJOnciBJPtgKTl0FyrvorbhvjpKoNLMj4RZSBWp20sREgC69cSPJeJ6eTp0hUzBroijUwYu7ajZzLEm5+nW2N5/7PcoWWKenVbysR7xbr+WEa/2aZWwGsdhUN+8EHvhVlic0jedzNPNBqtB6DjzACsCFaPm3uO5iMB8h/C6FqM1H4k6mUEaFKytg28AfNzknng+32a5UCPOI3g3MSdyCdm2HQHDtvBeWcBXWAg8uhQtu5gsx9Th4y+AOmRp/ExqsRRDELvUFgJtuf6/ngtk+Bmr8OocxmDBDEGpKt2iBbD/AC3g6imryppkWAEmDIJJ6b26YOZbIKCoUMQbTqtz9en54bkm6A9dEZbhb0arChSU/GJNRoLGVXygKIkHe5Akm+CGSyGdakUsqvcl0AKA7qqq51ep688Smii09gJJPLzH+pOF2zSzvf8Af9sXWMk5v4A3BPD60FCCAIEkC7H+Zu/98FKuXCho2i+OK2b0gc7i8cutzhN82GG/uOWC8cWcuXZxlqWglmEHlJ/d8N6mbaxgQd4vH0w3zlcWjrJnbv6nDRKpIgKSDMWtB7TBwNRVIso3tj7M5pTpNyATeL/4M/phqpLbBvf/AD2whxOpSyyfFzVVaScp3PoBdvQYrLxJ9o9atqo5PVRomxqG1RrRaPkBj17jDKLe3pHX8RJ1xXxAKL/w+UX42a5ofkpb3qNyAsYFzbEczPh9mLVM41OpXferrcEDkqjTpCjpGGPguqBSBprFWk0v1qI3zSeZ/qBiReJMo1Wk6rI1KQD6i2Jylel0O4uEtkTfw3VQ66Lk8/IYaOo5N6Y5XjGZW2ukY/8AyeVh2IMYCeHuK1spmBQq6gjGBqmx5ETy5GOuJ8KlGr5npKzbGRcEcjiTi09F1l5dqyCcVoEpIEaTJ9I+v+8B2rdZnGYzGTDtUzcpUbbNiDzkYzJVzuNhjMZjSopCzm2GshTV6ZVgGGoiDfvhzwrM5vJGcnVlOdCr5kPpPy+0euMxmMHmniyPixJYozWyUcM8e5aqdObVspU3uupGPZx8t+ogTviT5fhxcLUostRDBBDAzOwlTB5ix64zGY9bEllx83pnnTbg2kcCoyA6hG88/wDQw5y/EtXlgxuep2mCDjWMxK2nQ62rCLZq4lykjVHpE9tv1w6XMU5IF95F7kXtfv8AoMZjMUbvTF46E2qhk1ArEAtHP09JwpTrQCFJIEWJ2+lh+lsZjMDhGqQGcVc4fwkMQD2v2g46GbDaSgkzBPNTE8u364zGYXxRqjno7arpPmJJY79SdthYXifTGKFUBV9yDMg3m/Uf4xmMxVQS0JejGrIq6vmkASTsOW/Pn6jHVXPKOUiABHeBsex/LG8Zg3XQ3FMZDiQMFjtMRGoTA2/KT+UGef43eIA2tFzvcgfX1641jMDkxuCEcxnpGkddpH9Rt25RhJdbSFQiZEwT36D2/wA4zGYF2wSfFaOOIZ7LZUFs5mFpxsL6mH/FLkxPIHEF4z9q8ak4fR0zY1qoEnuKYtPc/TGYzGiUVBJrsnH3ypka4PmxmMxqzrtXNQadTmdBOxUbCD7Y44/ww0WablDpPdT8p+n69sZjMZZSblbPQ4pRVBjwzxGnSZGk38p9+35z2wa8V8fOWeDJUqGTTad5uD6Y1jMMiU4q0RSh42p1X01VamOTg647lX/phvn+L6n1fGUAgEaRpkbAwTvbG8ZguCIRyt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encrypted-tbn2.gstatic.com/images?q=tbn:ANd9GcSf0_3cbhnKw3Z-PLHaFBuL-NH4PzWsXbg8CTBhr98Jm7761Cqv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2112268" cy="24928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91988" y="2636912"/>
            <a:ext cx="1980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  cake</a:t>
            </a:r>
            <a:endParaRPr lang="ru-RU" sz="3600" b="1" dirty="0">
              <a:ln w="12700">
                <a:solidFill>
                  <a:srgbClr val="464646">
                    <a:satMod val="155000"/>
                  </a:srgbClr>
                </a:solidFill>
                <a:prstDash val="solid"/>
              </a:ln>
              <a:solidFill>
                <a:srgbClr val="DEF5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8" name="AutoShape 14" descr="data:image/jpeg;base64,/9j/4AAQSkZJRgABAQAAAQABAAD/2wCEAAkGBxISDxUUERQUFBUUFBQVFBAVFBQUFRUQFBUWFxQUFBQYHCggGBomHBUUITEhJSkrLi4uFx8zODMsNygtLiwBCgoKDg0OGhAQFywdHBwsLCwtLCwsLCwsLCwsLCwsLCwsLCwsLCwsLCwsLCwsLCwwLCwsKywsLCwrLCssKyssK//AABEIALUBFgMBIgACEQEDEQH/xAAbAAEAAgMBAQAAAAAAAAAAAAAAAQUCAwQGB//EAD0QAAIBAgQDBgQDBQcFAAAAAAABAgMRBCExUQUSQRMiYXGRsQYygaFCUtFicoLB8BUjQ6Ky4fEUFlNjkv/EABkBAQEBAQEBAAAAAAAAAAAAAAABAgMEBf/EACERAQEAAgICAgMBAAAAAAAAAAABAhEDEiExQVEEEyIy/9oADAMBAAIRAxEAPwD7iAAAAAAAAAAAAAAGuvWjCPNJ2Stn55AbAY06ikrxaa3WZkAAAAAgCQQCCSARcCSLi5DAm4uY3FwJuLmNyLlGdxcxJQGaCIRKAkAAAAAAAAAAAAAAAAAACn+IqndjHd3f00Lg8zxuteq8/lsv1JRzwrSi+43F5enij0FPEzstHln0KHC0lKaW7zPQRaXkgOhVdye1RxYWT5G5auT9L5Guc80umo2LJTTFzh7TOyO2MMiibi5hKJr5mBuuRc09o9jOlLm0IM7kXNeJnyxbWb6Ld9CIzdrtWKNgK6pzSxGTaiqayTaXNzPP0RY1WoxbfRakAgpaXFZSk+WzXRNFlh8TzSlG3yWu+nM9UvIo6SUYoyQGaJRCMkAAAAAAAAAAAAAAAAAAAGFWfLFt9E36Hl3GN3KWbbv9S44/X5aVlrOSX01ft9ygcJPo/Yzaruw0k5aW8FboWDxVoXt3r25PHpn9NSuwfC6rXNzKP5U75rxOmhw+p/iOLV75afqccsrbpZGyjXXIl1ebtml+yn1JlUW69f5G2nhLRS/kHh/A6oww7vNeZaHFhsPGCv13M5149ZL1RjLkmPirJtvmzU37mlY6l/5If/SHaxlkpRfk0Z/bDq2ya6hT+hhKFyJRZr9p1ZymJSvbxOepfojmliHzcqXfeSX5U9Zy8M8jWOe6lmltRgtV1OHj2IUaTW5YUoqMEtkjz3G6M69S0LckdZNqzfgtXqbRW8NrO7lunyr2Z6PhcLUk/wA2b3fiyow2BjGajKac5aRW3lsehhGySXTL0KM0ZowRsiBkiSESAAAAAAAAAAAAAAAAAAAFNxqo+0iultf2mRgsNzu8tF7m2su0k1u7HXTpqMVFdP6ucc89LIzBBB5tummVyLgguzSbmudCMtUn5pP3MxcbGHYx6JeiNcsLD8sfRG4Da6cksDH8N4/uya9jBYOUW2pzbzspSur2ssjtbNdWdkXc+jVVk+2Urdpfo1b2Omjhez77fek7u7vlfurP6Fbw3HqeMcd13f3o3v8Ab2L3GzUXHzsvOz/Q68Uxs3Gc9y6rmxWLzsnfO1vE66FNKPRt6nJBRqTzSbWjXR73NucHnmt/1NYYdbv2zbtqjhIqs6n4uXlXhFu79jrjIr54i835+xvpVDsy70Zo0U2b4gZIkAAAAAAAAAAAAAAAAAAasTV5Ytv+rm04MTecrLReWbM5XUWQwMcnLfQ3R8ddtjlxOIdOyWljVHiW6PDlyTtq/DrMbpYEHJHiETYsZDcdp9mq3i5r7ddGKlaMVm/LxexfBpmDGDyyF1pcCQQvMDSoK3jeKVOm23nbJFi3ZHifizFc1SKWiXuYzuo3jPLl4XWtXpz/APZH7uz9z3HGvkXhJfY+eUnZwtrzR9z2PGOepOnG9rRc2tFd7+S9zp+Nl7jPNPSy4XZxud6SepX4CKhSim79b73ZyfEvEXTpKMXaVS6vtBfM145pfVntcHDWxcXVk4fLfLxt18jvw1S55nCsv+Hoou6B1ROegsjpQRkAAAAAAhgCQAAAAAAAADTisQqcHKWi6dW9l4gRiqlla9m+pjho5FPQ4nGu9n+R6r9Tsw02sm/ocLl/TcnhjxZZryKqSLfHK6RWyifO5L/dejH/AC0MiTNjiYNEVPbslYlo1NGLRR2/2lK1lkKGPUej87s4DFl3U1F1DiMetzF8QVrLK7zfh1KVshsvanVe4vGQjTlK97LTe54PE1nUm5O3RZZZLQu8S7waPPKDinfVv/gu9rixeL7OXPZS5c1GTtFtaXe1zTw/jFaOInWm5VeayqWu4wjfK3RLwRTcaq3cYfmfM/3Y/wC538EvDTrqtxxTK5bXPWn0PhHF4V480JxaX4U/l876FPxjFurW5mmo2tTvleCfzfV3M+F4KjTjKq6cFaLcmoq/La7K2ripVajm8nJqy2SVkvQ+ljvTy32sMHG7PTYCloU3CsOemwtPI2zXXSRuRhBGwIAAAAAIYIYAyAAAAAAABqxFeMIuUnZJXbPEcT4rOtPmd4xTtCHhu/E9FxSn2rV8orSO73Zx/wDRR2M5LFIu9npJaO2ZZYLiko5Vs10mtV57o7I4KP5Ub4YOL/Cjlca1tvnNTheLut0V1SaLSjgYQi1FJc2tiqxfBU84ylHyk/Z5Hj5vx8+2464ck1qtUpow5zlqcLrx+WqmtpQz9YtexzzhiI6wjLylZ+jX8zj0znuN9p9rByMeYqpcQnH56VSPlHm/03Ihxik/xJPZ5P0ZndVaNmLOWGKi9GmbFVJ2XTazWyO0Ri5mpUJlDxGZeSlkeU+JcTyRdtXflX7Tyj92b34J7ef7XtK85dF3Y+Udfvc9bwHBN2lLQpPh3hWjlm1n4HssLG+Ucluevh4/G658mfxHZjKn9xUivyP1SuUeB+ZFhx1dlQjZu852bv8Ahs20tuhx8Ip3Z644PXcMhki8oxKvh0MkW9NFRtRkQiQAAAAEMCGCGAMwAAAAA5MXiLZLXqbsTWUI3+iXiU9WebdwGNtJK+q08zipzlfKWST7rtm+iJxDyz/pGjh8E5rJZO+/3JVXVCjKyUrczu7K9lHx3dzqg1G6y5uptowyv1ft0OaVLvOT1fstF/W5NVCVbMi9xGXR+pMoF0NMjCVI2uJjb/knVdueeGT6HJX4ZCWsUy0eSsuurvY1Q+az0+/iYuMvuLLXna/wvQl+Gz3i3F+sbHFU+F3H5K1aPhzqX+pP3PYbmupVirdbuyt/ucrw4X4ameUeNlwnER+WtfwnTT+8WjX2eJWqpy8nKL9Gme0nTT6HJiKEUk3by36mb+Lj8NftryMsbVXzUp+ceWS+zv8AYosY+0r801JRjonFpuW9ts2e8rciUbuLlLpFpq/XPyObEUU75X6WsMfx59l5KqeG4KTWya9UX+Ew6SyOKjhrSTWVv60Lyinkj0yajla8/wDGVW3Y07a807+XdSXq/sbOA0NDk+L6iljIxX+HTin+9JuVvRxLvgdLJGh6LBwsiwgjlw8TriioyRIAAAACGSQwMJECQA2gAAACDj4jhHNXXzR02KCdayz10t4nqyk41wxykpwV7/MvaSKKiVW+Wts34Iy4PeVTwNlfDclOSk3G/hn6GXw3FdL69dfqQelbsjiqVdjZiavQ44vMo6OW6JhO2pgpGOIb2z9wjJyvcxczCMH1Mm0lkVUIxcc+pDkYOqTQynHY0VIO6svrsa62IfQV3eOT8RoZU6vNk8n4OxpqYXmqrryq9vBbvY41VbzWqav+pcwgpUmpWad75aozoaHRhO0uWGV+9yptdMjB8OpS0TW9m19TddL9OltjB1raGtDlq4KFNprPNWuzdiq0aK7Sq1GLcU5eMnZGFfVc2/U898dY68KNJdW6kvKPdj93L0AqoYh1sTKo/wAcm0to6RXoke64RTyR4jgVG80fQ+G08kFqzoo3o100bUESAAAAAEMkhga5ASAG0AAAAQCGDGTKNWISaakk0+jzKXD4dUZOzuum6T6PfzLasV2JQQniItfMl5u3uTCOWTv4rMqcVArK1FrS6e6bXsVNvXQluY1cRndHj1jsRD5aj8pJS91ch/EeIjrGnL+Fx9mXR2eulX3OeNaV3dWj+F3vc8x/3hb58O/OFRP7SS9zZT+LcLJ951Kb078G16wbJ1q7XOIxbTNDxDOVYunVt2NSE/KcX6rUsI4WSS5rbgaHXyzTXibqWIXI7vQVnd2T6dGjnhhOaTjmrp57WCuLD1pVK6jBu0s34Ja3PQ4KsnGS2y9ClwrVKeSkkk1dtaaaJvxZnQqVOe0bQja85tvOeiS+uZB21Km/336JbvwNGN4iqXciuep18G+hySnyytSbq1bWdaWkF15VpHz1N2Dwcaav803rN7+BROHoTedSXef4ekVt5nj+O1u0xk7ZqFqa/h+b/M5Ht51lCMpy0hGUn/Crnz/htNyd5at3fm82RXqPh3D6HuMHDI83wLD2SPWYaGQRvijMhEgAAAAAAhkgDXIGTRAGYAAAACCGjIAaZwOarh7ndYiwFNWwNzhrcOZ6ZwMJUkXaaeOrcOlsV9fAPY97LDo0zwSfQbTT5vXwHgV9Xh3gfT6nDIvoclXgsX0NTI0+YVeEp6o5anBlsfTqnAEctT4fNdzT5dV+Hab1px8+Ve5cYDF4qioqnUaUVZRauuXbyPYT4CzU+CS2LeS3xTqrMP8AEEpS/v4Rj+1TUrZ5O8W29NmXNCvGcItZ3d3aSys3a9s7nNLg7/Kav7Ms7q8Xusn6nKrHoKVJJd1WT2Oilhb6lHSr14q0Z6bxi/vY14p4iplKpJL8sXyL68uv1Iro+Maqhh+zT79WSjbqqa70m100S+pRcHwmaOyhwXP+Z6DhXC+UCx4Vh7JF3TjkaMNRsjqQEgAAAAAAAAACLAkAAAAAAAAAAAAAAEWFgAIcTFwAAxcEYypIkAa3RRg6CJAGt4aJreDiABrlgIbGt8PgABnDBxO6jRSIAHVFGY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data:image/jpeg;base64,/9j/4AAQSkZJRgABAQAAAQABAAD/2wCEAAkGBxAPDQ0PDxAPDw8NDQ0NDA0NDQ8MDQ0MFBEWFhQRFBQYHCggGBolGxQUITEhJSkrLi4uFx8zODMsNygtLisBCgoKDg0OFA8QFCwcHBwsLSwsLCwsLCwsLCwsLCwsKywsLCwsLCwsLCwsLCwsLCwsLCwsLCwsLDcsKywsKysrK//AABEIAMYA/gMBEQACEQEDEQH/xAAbAAEBAAMBAQEAAAAAAAAAAAAAAQIDBQQGB//EADUQAAIBAgMGBAUDBAMBAAAAAAABAgMRBAVBBhIhMVFxImGRoQcyQoHBE1JyYrHR4SNT8RT/xAAaAQEBAQEBAQEAAAAAAAAAAAAAAQIDBAUG/8QAJxEBAQACAQQCAQQDAQAAAAAAAAECEQMEEjFBBSFRIjJhcRQjkRP/2gAMAwEAAhEDEQA/AP2c0AFAoBAUCgAAAAAIKBAAFsNiMABbAQAAKAACAQABGBABNABGgMiggKBbAAKAGwsNgNhYbCxBQDQAAAAWAALAACAlgBdgAAAQCAQCAABBkXQAVAUANggLYgAAKAsAsAAALALALALAAAEAAADKINgQCwRoCARgSwADICgUbCw2KiAAAoFsAAAAAAAAAAAAEAAAFgAEaAlgDAFACARgSwGYAAiCgVIBYC2AAABBJSsYz5ccPKybYqojhOrw2vbWSkjrOfC+00qOkyl8VAuwGwKAAAQABQAARgLASwCwELsAJYCAZIbFsNgQVICgAAFAARmbdfdGpu58vl5O/J0n0hzVRoLF3Z7RUbnLnPaaVSZ2nUZQ7V3zpOo/Kdq750nPjTtW6Ok5Mamg13SoFAAUAAEAARgLAQAUQDIgoACgAKAAlwJvAYSZ4ep5frtjWMQ8emwAUCooAqgCwiBQuXvsDeZZzZQ0u+dMepy9p2n6hudVPcTtVVEdJ1OB21d5HTHlxvipYp0QKIAAjAgAozRAAAALYABGwMJSAwOXNyduKyKfLt3btsCgAopUCgFCAUAgzNVCAZEJsRmarCpLdTfQ5ZZdst2sm7pswkrwi+vE+10t3xSuWc1k3HpZGBADQEAgGYACgAAEbAwkwMAPNXxe5Nxte1nw7Hw+v6u4cvbr6j0cfH3Y7IY6D6rueXDreO+fpbxZRujXi+Ukeic/Dl4yYuOU9Ni8mdcdXxUWxvtqFwAt0AAKAAiMzVDIhmqjZmgQeDNK1o7q159jw9Tnv9Md+HH726ODVqcF/TH+x+m6fHXHjHkz+8q2ndkAAQCAAMyAUAABsDBsDXzIM4RKOVm3Cp9kfmvlcf8Ad/ce3p/2vGpM+X9u/wBG95e5BkqrXJte5ZllPaan4bYYya1v7HbHqOTH2xeLGt8Mxeqv24nox6/OeYxeCN0MwjrwO+PX4390YvBY3xxMHqd8ep4svFc7hlPTYpJ8mjtLjfFTwyNaRGZohmqhlQxRGBGzOV1KOFjKu/N+iPly9+f96ezGaxrtptcOnA/Y4TWMj518slVZtGcaoGe8BVIAwIBmAAAAMWwNUncgsEBtSKOTnC8S7fk/PfLfvj19N7c8+Rt6SwAdoDQXJpUuNCqQ0aZqq1ybX3LuzxUuMbYY2a19Tph1HJj7ZvFjW+GZS1V+1j0T5DknmOd4J6bo5lHXgdZ8ljfrKMXgvptjjKb1Os6vhy8Vi8eUbFNPk16m+7G+LGdaGNUebMKu7B9XwR5uqz7cde668WO65GGjecPOcF7o8vSY93LhP5ejkusK+m3Ez9jHy9sXSKrHdAqYFKM4u5AYGQAABGwNcmBjFEG2KAyKOTnH0nwfmJ4r1dNfLnHxXqRBSxQG0AqNkVCbAmwuQ2tybGO8NqXMB+o1q/Um9eE7ZfTZDGTWr7Gpy54+Kl48fwmIrOTV+l0dN5ZSW1JjMfDblyvWp/yv6Jv8Hv8Aj8f9+P8A1y57+ivoUz9XHzgLGMgrBgVFgJ+IlG0CgAJJgYNgYAZwQ0MwI2Bzc1XhT8z4ny83jK9HT37cxHw5HsQaC40BBiTa7Bs2MlNlyKxuQUaEYVCCMlisbmNDN/hHok+oxfL1ZW1+rG7tZSffhb8n1fjMd80v4cOov6HdUj9I8EXeKqhGLIqIsGKl4hRviyDIABjIDCSAiQGyKKEiDBkHkzH5PufO+Sw7uN24fquTc/OR7WLRrRtLGe2rsJ2m2JNATShNCE0u0uRS4EbAXII2QQml2sv8f2O8+owzy5t1JS0j4F5vm/x7n3vi+LUud9vJ1GX1p3Kc+R9l5W6Du7+hRsGwIGgHOpV96pLpexrQ6MHwMjcAA1zkAfECIDNAGBgBrr0lNNNXTM5YTKaqy68ObUyqP0uUezujxZ9Bx5enWc1eeeX1Fyal3VmeTP43X7XSc/5aJRqR+aD7rxI8ufRcmLpOSViqi/0+B57xZTzG+6M7nPtNjJ2tbQz2m0JcTaWM9q7RozY1KxaJpdhmxGJNKqLjPstTEytfrour0PVhx92Uxc7dR7cuo7sYrXm/OWrP1XDhMMJHz88t10qer9DvGHopqyA2ARAacZV3Kcn5Fg52WR4XevE1R2IGBuAjA82IZYOXVzCVN9Ua0M6Ge027Se6/Mmh0aeKi+TINqqJ6kFAWAm6QYumBg6YGmrhYy5xT7oxlhjl5jUyseWeVx0bj2d16M82fSceXpucljRLL5rlJPurHmz+Pnp0nP/DRLD1F9N+x5c+iznh0nLK1ynb5lbvwPPlwZzzGplBTRxuDcpwMdqsWjFxajFmbirEz2rtlBGscftm1io79VLSN5PvyX5Pr9BxTLPuvp5ubLUdijGyPuvI9UFyX3NTwj0JAUCxA5WdVfkgvqd32RqQb8DCyRbR0ImBsAjA0V4lHCzCi+JqVXzuNoy6MGnOjmeIoPg7pfTLiRHRwm2keCqwlHzXiQHcwe01Cpbdqxv0b3X7iDrUsxT5NMaHoji1/4TQ2RrxetiaGxST1TILYuhN1GdCOn2KMXTFGqVBPml90ZuMvld15quW039KXbgcsunwy8xqcljzTyv8AbKS72aPNl0OF8Ok5q8tTAVly3ZesWebk+Ovp0nPHnlGpH5qcl28a9jycnR8k9Os5ca1qtHrbyfA894csfMbmUrdTqLqu+hMML3SaK35fTveX7nf7aH6HpeKYYPDyZbrqU4ex65HJvpLU2NxBAMnwRYPn6k/1MRJ6R8KNzwOzho2Rmj1IyMwAGMogeath0xseGvliehvZty8XkKeg2OLjdmL8kVXDxezU1yTJoc//AObFUX4J1I20TdiI9VHabHUfmaml+6PH1QHTwu37XCrRkuri7r0LsdvBbaYWpb/k3H0mnEnkd3DZtCavCpGS8pJoaHuhjezJobo4qOo0NkaifJogyuAcUTQjghoYOmNDXKmNDTUwsZc4p90jNwxvmLMrPbxVMioyd3G3G9k2k/scv8bDe9N/+mWtPfTw6iuC/wAHeYyRz2z3TSNsFYoyZlUQHnzGvuUpS1tw7moORlVLV83xNUd6kuBgbUSjMAAAATdGxi6Y2NcqCZdjRUwMXoXY8VfJ4S0XoO4cvFbNQlfgXY4uM2QTvZBXDxmyUleyGhyamTV6TvBzjbWLaJpG2hneYUPrc0tJreGx1MJ8QaseFajfq4O3sy7HewG3mEnbem6bf/Yre5R9Dg86pVFenUjL+MkyaHQhjuzGhuji4szobY1ovkyDYmBLLoBN0BYqFgoNgQOQRwM7xanKNKPGzvL8HTFXty+lZIlo6UEZGxEGQAAAAAAAAgliiOAGEqKGxoqYOL0Rdjx18phLRehe5duXitm6cvpXoXaOJjdj4u9l7D6HAx2xj0RdGnCxGztek7wcotaxbi/YhpaGcZlhuVWU0tKnj4d3xG6Otg/iNWhZV6F+rpuz9GQd/A/EPB1LKUpU30qRaXquBYPo8Dn9Gor06sJdN2aY0OnTzLzTJoemGOi+fAaRujWi+TRFZogAeTG5jSoxbnOMUurLB8lmW1rqNwocFy33+DUxGzJ6Tk96XFvi29Wa0r6vDQsjFR6omRkBkAAAAAAAQAAAAAAlgI4FGDooDTPCJ6F2PHWyqEvpXoXY5WL2apy+lehdjgY7YuLvZFHzmP2HavaPsDTgYnZivSd4OcWtYtomgpZrmWH+WrOSX01Epr34liPdT+IWMhwqUYy81eLG0ZT+J9dcqDT/AJ/6BtpXxMzFvwRhFf1Le4DUNujT2+zCorNwj5xjx9yK0SxNatLeqzlN+b5dijs5Xhm2uBpX3WU4e0US0d2kjA3IzQAzAAAAAAAAEAAAAAABQIBRLARwQ2MHSQGmphIvQux4a+UQlovQvcOTjNmKcr+H2LKOBjtiou9o+xfocHF7FNXsvYo8EtmZR+n2CabaGTy6EV28vySTtdFH1eW5So24C0fQYehuoxaPXFEGSJQZYMyAAAAAAAAAIAAAAAAAAAoAAAEsBi4DYwlRRdjRUwkXoNjyVsrg9F6Gu4aVk8Og7h6qOAjHQdw9UKKRnY3KJBbF2BAZRmQAAAAAAAAAAgAAAAAAAAAAAoAAAEsBHECboFUQFgKAAxYBlGZAAAAAAAAAACAAAAAAAAAAACgAAAAAAAAAxYEAjL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://www.oml.ru/d/42925/d/-1_1.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736304" cy="24928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082860" y="2636912"/>
            <a:ext cx="2133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 butter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4" name="Picture 20" descr="http://www.greengreenoffice.ru/netcat_files/r240x240_3978a9bfb33875d0e0f17d9ea7c5b8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2665312" cy="244827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9348" y="6021288"/>
            <a:ext cx="1877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 juice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6" name="Picture 22" descr="http://xcook.info/sites/default/files/products/6/syr-poshehonskij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429000"/>
            <a:ext cx="2664296" cy="244827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444083" y="6021288"/>
            <a:ext cx="2390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 cheese</a:t>
            </a:r>
            <a:endParaRPr lang="ru-RU" sz="3600" b="1" dirty="0">
              <a:ln w="12700">
                <a:solidFill>
                  <a:srgbClr val="464646">
                    <a:satMod val="155000"/>
                  </a:srgbClr>
                </a:solidFill>
                <a:prstDash val="solid"/>
              </a:ln>
              <a:solidFill>
                <a:srgbClr val="DEF5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8" name="Picture 24" descr="http://www.djusa.ru/userfiles/image/2011/SP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1175" y="3573016"/>
            <a:ext cx="3152825" cy="222343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256403" y="6021288"/>
            <a:ext cx="2364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 sweets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8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ikar.info/pictures_ckfinder/images/Depositphotos_1015086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170"/>
            <a:ext cx="3779912" cy="18227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51849" y="2132856"/>
            <a:ext cx="1903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 eggs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8" name="AutoShape 6" descr="data:image/jpeg;base64,/9j/4AAQSkZJRgABAQAAAQABAAD/2wCEAAkGBxQTEhQUExQWFhUXFhgaFxcXGBgbGhgYGxgZGBgaGRsYHCggHB4lGxUaIjEhJSkrLi4uGB8zODMsNygtLisBCgoKDg0OGxAQGywmHyUsLCwvLC8sLDcsNC8sLCwsLCwsLCwsLCwsLCw0LCwsLCwsLCwsLCwsLCwsLCwsLCwsLP/AABEIALEBHQMBIgACEQEDEQH/xAAcAAACAgMBAQAAAAAAAAAAAAAAAwIEAQUGBwj/xABCEAABAwIDBQQIBAUCBQUAAAABAAIRAyExQVEEEmFxgQWRofAGEyIyQrHB0QdS4fEUQ2JyojOyFSOSwtIkU3OCs//EABoBAAMBAQEBAAAAAAAAAAAAAAABAgMEBQb/xAAuEQACAgEEAQMCBQQDAAAAAAAAAQIRAwQSITFBBRNRYZEiQnGBoTOx0fAUIzL/2gAMAwEAAhEDEQA/APcUIQgAQhCABCEIAEIQgAQsOcACSYAxJyWtr+kWysALtpo3wio0k8gDJSbS7Got9I2aFz+1+mmxsiKwqT/7QNTvLZA6layt+ItAERRrEXkkMEDgA4z4LKWoxR7kjaOmyy6izs0Ly/0g/ECs8xsv/KAzc0OeTycC0Dv5rRV+3tqqT62vVIOIaQ0HhFOBHDNc89fijwuToh6dkkrdL+56ntXpZsVNxa7aaW8CQQHbxBFiDuzfgtH2z+IdJg/9Oz1pzc8mmwct4bzjyEcV5s4MBsXZ+yABP1yTfVj3sjmZNh3LjyepTaqNI7YenY07ds6Sv+I+0vYWtZTpuPxtDnQLYAyJ59y0lXt3bXA721Vrn4SW+IgjkFVqVw4H1ZY4ixgtIbx5cVYc8Ri10CTF8MrYE4/ZcktVml2zqjgxQ6ihH/E9p3pNevvca1SfAqFbtGo4/wDNq1HiMHVXPGnxmyH7VYey+Y1gdBqlVduvocL3IjLDgksk32XsXwWKe1PaQ+m94dhPrN0tbw3Z+fVbQ+km1NFtoqjudgRb22kZ5rmhtxdIJGEySQOGP2OHfP19RpFzukWmQDIi11anNcp/yQ8SfaR1uz+nG2MFqrKon+ZTZN//AI3M5dFuNj/EzKps5y9pjpBOdiLd5XnRrGJb7J+L4gRyNgUfxT5MG95y8MsVrDV5V5MZ6PFLx/v7Hs3ZvpnstUXeaTsxUERzcJaBzK3uz7Qx4ljmuGrSCO8L53c8uj2piwiJ4C1irvZna9Sm4Fj3tdAEtLmuAnOLHk4ELqhr3+ZfY5Mnpy/Kz6AQvI+z/T7aqTpeRWZ+V0Bw5OY23UELuOxvTXZa5DC40qhtuVIEnCA4EtJ0EzwXZi1OPJ0+fqcWTS5MfLVr6HSIQhdBzghCEACEIQAIQhAAhCEACEIQAIUajw0EkgACSTYADEkrju3vTdrZZs0PIxqH3Bb4b354c1llzQxK5M1xYZ5XUUdL2j2vRoCatRrbTBPtEcGi56BcB2r+IlZziNnphjLjecN585W90cvawXJ7dXLnuc5xc9xknMnieYwytZbGhsjWNG+AXaAXtr3ryMvqE5/+eF/J7GLQY8fM+WVe0K207QSKlSo8OvuueS3X3PdHQDJQb2S1osJcRiRMR+UHz81YO+Ziw8T3I2ek6bzuzBIE30vywXnzyyk+zsSSVI0hoGY3yTOI8AI4Jpa4gfEcpMCOGPyV92yMEmSLX3jJtpoOHHujTcAcziL363nLTQJb7NOPBW2XZC72oi17yAeedrwpbpBHtB3tS4Y+yMpBHfxwTqjiTJknrf6lKpwDNzPdzF4myLYDqRF7QeOV5PffGVittFi3exyHUX44KbKO8TO8Djh1Ig8FX3BEbziMSIcLknW3X9EUKuRb6pHDPK55JTquERcgSYBPU481tG7G38pwxdaDjcTIJPxTb559Qxs2da3A859rHpyWsYryS5I1VbZ3H4TGG9IPyuc0p9AtMupk2tiBxNsbZq/tOymSWlsDgSQbXO8b/WSs12wwkNAki4OcQCQCcoMDGeatUgsoeqMyIB62nMEDKwx8FCtQebA2Bi2nEO5Y/JX2ssMb3jG4J6mMMPnCq7WyWmJNhr1EETeCbpDQljYmXtgTniRr9uBWadYT7OHUXx9mwJ/VVgzegQDciDwF/wBv1TvVR7JI3bRcY2MgYnnzTpFGS8kkAAm4ECLRJPd9llzBBLvZMXBxvhE42S31MQCBcHmADpwSH7ROJJz1wMRfuQotiZP14BO64h2Qg8jN/ew8Va2jamubFQTaJi/W97RyWs/iQMDdzd4AddOSjU24ab2hkkTpJFleyT8ENI630Y9OK+zlvtOqUh79N7iRu6seRLI093WJkewdg9u0NrpipQfI+Jps5h0c3I+BixK+b6XaEEO9XxkG6s7P2y+m8VNnc6hUw32GQf7mx9uq78OecOH0cGo0cZ8rhn00hec+i34hucW09obvn2B61kDGxc5pMRnIyyK9GXfiyxyK4nk5cUsbqQIQhaGYIQhAAhCEACTtW1MptLnuDWjM/Iangldp9osoM3nngAMSdAuB7V7RqV3S84e60YAHTUri1esjgVdy+P8AJ06fTPK78GO3/SCptBIYS2jgB+aIu7XlhguYZQ3rTAk53dHHoVtxs0QMz5gfZR2ancucIdh55r5zLnlN3Ptnu41HGqgU6GxAGx66angpPYZt1Jue7LrdbNmyEzBIEjrn3SoHZYMZeMarNNlb02a9mzGJnDAHnnqL4cVYqOhu67CDgQNZwF8dM1a2prW0yd9oMQ2YxF5hUH9pU4u7evlHLP6LXlcCX4ijuOgiAe/raeKXWBMje6c8ld/jTMtaZvFiBfCbKLqJMlxaJN4nxnnPREYs0v5KlEWI0y3ceEjiOCZ6okQIbwJuRY2EARGJVukAJ9oTlGEaQBjIz7sxIPg4YxgL/wCOtsrrVJoTZSGxkC026xwtYYYzCsMpbzodjAsCYJGR0Nz3qy9w3bDHEkgQOPHPIKvV2ixiG54XJ4SY1yTpE22MfJxcDAHsu0JAve+ufVTpuH5RGG8AHDMWjPzwWm2jbYO8S6AInevOHsgRrnx5KmdvzmNY5xBvoZ6cFS+iHsbN7tD2OzAMj2gYBwN5i98Mbqkdokk/ESQSCYIE9CLnvzvOor7S83I3RcAjMj3oi8Qqm37RAADt+c+O9IsLTwutEmx7Da1toghshgFhJF8Dif3+SztdYg3LQDmDbhBnG2JvdaXd9nfmwMXJm4u60x8riFKN0S1x9oCwAGgO9Btz+aNv1HQyvtbRJBwiLWJEid4zcCO/gsP2yWtt7w9qCBkBpbAxjkqdYhzocd6+IOQ9kCAeGM4cEzY6RIsDYCPFsk5Aki05rTakCG7NTLmumS4E+97tzFgBOEzoQNYVN9DMEbwJMREcr+Z5raVKpG9O6IHsgDEndvrgAQYgwUiiNzecAd7FojRsh88CmpAUX0o3SJk9ALm3C9yVPaGiCAYa/wBrkRMCMc45aptDEuqGAQ+ALYj2c8C44cM5VUHe7gDlF562+aqxEWjIY+b3PHBReMCB3eeCsBmBgDAWF7AXjG845mVAGSYMXw1zPyRY2izsG2FhBvn5HivT/QT02DIo13zT+B5+Dgf6e+OWHkwZabd5n9vsn7NtJbrkfMZKoTlB3E5c2CORUz6ha4EAgyDgRmsryf8AD70z3HCjVJ9U4w0n+WcIP9J+s6z6wCvVxZVkVo8PNhlilTBCELUyBI23a20mF7zAHeTkBxTyuI7a201qpI9xtm6Rmev2XLqtR7ML8vo2wYvclXgq9obY6u/fdhcNbk0ac+OfgkNpWnqPkmU22Fkxu0AWx5L5uUt8t02esuFUUIFGbmfD6c0jaaUREzrN/CyfW2w5ABUXbU84Fc8pRNoRk+SqaVYEj1roP9oPSLpNagbB1QujIu66q1Lj04TGqy6mHN9qWu1xacssME4ybNro17tnpwAWyRhpr4J1Ld4jhn3ZlRLPZgukg8YvEXHJJNFuJg8nSbajBaKTRfZZFcGY1vAk8iAJzvySztodvAE6YBpiI+I56QsU9nG+YJMRwJN4kggi0TGqXV2YG5cXCcN15gYi9o75K1t1ZP4StW2sYNExPvEW1gDKJ1QNo3T7QaR8JsGkXuMxPJSqbG44hrRqTc4ZVDcceeKrVKW4TYGbSLi+mMYYo6KtF2nUb7xuAbgOs0/lwxOs9Sk1NvcSXbgjISCYiTcHC/BJZTAgO0wkHEWkCL80VNq9kxTsIAcW2GPS8eCdsXBTqifaLRc2dBJnMf5G8ZYqTaeDjds42ABP1mLRkMVOsXEw6DjJ97HOcMI7uaSafJ1pnKeUynuKFU2FzpAcTkIBwvmMNeHcsGgHFxJAdk3InOItPUKdOoRhiRqYwwxiEVpdvOdcm881W4YqtsTbYxMneybgAXRGEX49Fa2rbWt3t1oneJNpm855A2HzukUJydEH3icNY0kJVaYOEEkzAvFr2wkeCpO+xFShTA3rAggCSRYkgggjl80z+JLC7dm4i1pEYRPO+kqW5wzg+RbyVHdxMmbcZ69Fe6xhUrg7zouf8cMNLhL2mo+AwYbuUf3HLX7J1WniD1z8eiw2mZJOk3wPEoUkiWxDqDd4S/4CTad10YRnlcWukNogCQRrj94TmU8piJ4+dFl9LDjzGOS03Ahm2NaGAMPvATci0YG18AVWDSb6+PAJzqE4nhy4JzGaSIwg3mfD9lG6kMqvaN0Rjnpc5dI7kktsTOlpvh9x4q5UZPLSfvxlLfTsOvGypSJaM7K4tMtMEY/MFewfhr6TesaNnqm4n1ZOgxYZ0FxwBFoC8g2ZhluXjljC2XZu1OpuYQ7dIIcCMQR7QPeJV48zxzs59RgWSFH0YhVOydtFajTqiPbYCYyMe0OhkdFbXuJ2rR881Tpms9Ia5bSIGLjHTE/KOq5FgXR+ktdssbmJmMpiJWgqMiV4nqD3ZP0PQ03ECu9JcPPgm1MeiTN5XjzO6JirdL9XaYEYdwv8091L2Sd64i0Yzol1QbX+dpxHh4qdvyWmK9VOOcdVPdkbvX6fJOpCxIyw5yB90siTIEOAwyM28R8lcY0guyv6jeFiMIIgTY4TEm0eCrVqO78JIt8JAM48lt31JG7EYjiI8D14rXV9pcLAtdlcRw5ZWVySSKhJsTSaWgyHAASRvGD3RPCChzS73iAMpkmOTnC3FJrh/wARdBwE4xOl5THUAGh4ZAmJLgb8QR4oTKZAupsmfadgDYCIyiSMuEpRrtaZY0AjEgTE5g2x6fVQrGYwFjJGJ6iNOKRV3jbIQdBhGGRS3PwUl8htLy9wkQABhmMZ+qxVI3bAC2NgJBsSI45JhjdNp0xifDVVoJk3jwngEJsfAqrfhpCRUZMz3+cP0VxgIEcIvpn54IFLBV0G417acZTgpBitmjBnzyumCjKe4NxrGsi/go+rPGfutidnyjHNSfR08TOFrqtwtxrRSHE371JtPHGNPqr7aJjgpt2eQnuFuNWaBy0k/WVICIBGOf7aQtqzZeAUBshyRuFuNO/ZY5I9Rh+v3W6/hD9lD1DRO8W9YT3huNY1kaLBp8Oa2e7Tye3vCxUot1Hf+qNwbjV+r+Uee9JfS+XituaOnnioDZkbqK3mvpbP3xlCaWXjzhw4K6KMZfqoVWEmSp38j3Hf/hP2lIq0HG4hzQeHsvj/AA7+a9DXjHoHV3Ntok2lxaeO81wE9Y7gvZ17+gyb8VfHB4Wuhty2vJw1WuXF7j+a/WVAG0aeIhG10S2rVaMnOI5TbwIS2nTHzC8abak0zqSVcCamJ4JRbCsVhN+MEcUg/uuPJGmdEHwZnOeizUp/U36RbkVFokExgmbwhrmxNwQRI7koclNiqLt0G57gZjGJ5qvUqDO+nWMDwUn3tPcLHKwOdlWqv5Sc7JOXFFpc2MqbSSQRBi08OIMz0+yQ+rLQDlMTlqISXG9vBRD74n9Ut0mVSRijaZNhob/LisbTXy+GML20544oIn6qDm+ZTj0NtWVyLzlx+2aw6nN5A4TgrFOmenELO60C5AjiArSE5lamDITjRjQ+EJdTtKi0e9PIKo/0iYPdZ32Wig/ghyL/AKrhx6801mznTBaWp6UP+Gm3rJVV3pBXuZHdZV7UidzOk/htfN0xuykYXlcjV7V2h9i919IHySC+oficcfiOCpYX8g5M7MhmBLQRqR9VVr7XRab1W98/JcmzZzomt2UnJP2l5Ybjf1O29nGBc7k37wkv7fpD3WO6wFqhsCZT2Gck9kBWP2j0gefcaBxN1VHbFY/F4K2zszOLeforFLs8AjlKPwLwOzXA1HYk96kzs9xzxW7Zs4sD+vcpinHnzooeRropI0rOyAVYZ2JSzAlbNhAIJv8ATyUKHkn8jopU+w2x7LntHB2Cm3suoPdrTzH1VkVeil69Q8kh7SiW1m+8ze5Cyw3agPeEHSL9y2dPar+SntqNxtKFkXlEtNFHYnPaRUYxwId7JNvaBEY8V7F2J2iK9FlSIJEOGjhYjzkQvLi6fDz4LqPQntVrBVa8wJa4DiQQ4/4hen6dmqe3wzg1cN0b8ovektPdrB352ieYMfKO5aJp3XRxXV+lOzy1j/ymOhv82jvXLVG3lLXQrI/uLTyuCG1bQcjY99j51SnthPomQQc1Cq3HUG/RcGRWrN4unRXDdeg+yhvxhhz5qT5wSqwjLjceZCwp+DW0KqvvcKo9uStEBSGzOODDGpBA+SFjkyvcSKO6lVGhpuVtWbC2JfU/+rLd5P0Sn0qIt6sY4kku7ytdij2L3L6NeagVWtXdlZbOtsNN07szkq7+yzqjhAmaOvVecCVUdsVR2JXVDsuLuMJv8KAJBHmFanXSBs5RnYxOKsUexRC34aLWzTKTBzHz/RV7jYmaNnYzRl5umf8ADBhC3Qi8C17KI5efJRbFZqW9mjT9VA9niPI5Lc1Keo4X+ihuA4QZnC/Lxsi2FmsGwCw8+bhZGxgRY46HwWx9Xhl1z4QserxmCJvGERpnpHNFsCm3ZNB3/opsoCJnTHxT2wRpeMSL6xoeKkXECIPdcWvNrhKxiPVC0yOOHnHNZcyARhAMcfP1CfMmRjF4kZYzGESh7SbRnHkDHNFMdiH6zfOcsSfnooAT9TPRTeYmTYWmDJkG3nRY3che/nxKmvkpMUSMYwzCwDlophkNFzJcd6MNBdVXPmDz88E6opcmX8PP3Sn1D99VImBbDDrfPJQde1ucWzRtQ7CnU6BWKdVUDj1TWPUyiPs2LKtlb2Cm929ucJ8Y+q1NOpdd/wDh5sYcyq9wkFzQOYBJ/wBwXTpMe/IonJqJbI2df2nT3qVQf0mOYEjxC4RzbecyvQyF584ESMxa+REjzzXo+ox5i/1OLSvhoxs7tM0+q0EzmqrbQrLj1XktcHU+xFSXGLfLBQ3RnGPEqbhrISHGFHXIyy2kwXOMTe3+OCrVdqgRkqu0V+KqPqcUpTvhFxx/JYfXVN9RRc9Ra8xGVsVBslRMVCmN2pw4pbbY5LIaFSiJtDam0F2OmHyS2PILbwEyuBu2g5SO+yUxsE4cMb2jUK2uSV0Mp2kcPt9Apg+eOVksuHs5kwJvE5AELJxtF5j6ZWshIQ5hgkm/Llw0sss4TpHGD04qvUc5pAFrTxOX0Tn0d6d4xBJjMSBYaQVookNkt0zAmcXSBhBFvBQLYtOREzgREA8PtxWRUBkH3rAknMjM9FHdAkC8l0nUkjEdPEIaGiFQhrW4ySQ2B72IFsv0WCz4XH2gJcbZ+Y7lGvXIE7u8dBrhaOqnv7osJB1xJKFTDlBAsZnScYJvAnlj++SRlIIkAk+1HXqk+rkHeduGbDIcsNcVNjjYTvAgTOE/bmp+gyTiYkOAyvHMZKLzOAGNz9eWF+Oazug4XiL4dPOoWN297gEAc4+SdDINqXiBhvNnWD4iTdQe5uVhjN+uPLxUiMd6OXPraeCiW7ove+JjAZ8ipZSIPYTjYft34JToMDMYzlaICY5pmZnxvEeeig+mZgm18M7n7IKTEeyMZtwmZx54JLhvSRM3tHHuxy4JlapeATF8BiSfukVHSMIFx4wJ6fRUiiNYwOOZUGFZ7/OikAJTaGmOoFesegLI2Rp/M5x533f+1eTNgFex+h1Hd2KgNWb3/US//uXb6av+1/ocGvf4F+puVwO3MLK1Vp/Oe4y4eELvlzfpRsUObVGfsO8YP07l3a7G5QUl4OPTSqVPyc4W31Pm6e19p0She/mFIZheI0d7F13WVKrU4/snVnZKlWWDLihNepdIJUqvnzCjFtYvfvy6oo3XBkDz8llo8/RZbkpTf7QfmqSE2ZbhnM4arFs/JQ0cx5lZdblr3pkGIAiZLZyi3PDuWW4ybEX/AF7isQ4aZGcI5z5usPqjODxIgjTic1QjIJI/pJwjPLlgmEDP9tEVHgCSRxN4F/2WGtMkk45YieeWEpiJ0m3bvDCLzjhl0+ayKotGMA8NFXqNuYONszhp0QXE5iQfPMRboknQ6GsqTfdjGZF+HzSaw3oAmdOBvfuUnHiDPDK/7LBcBlExNsbRCLCgo1zO8HticwQfBSpCbyQNSZt50S3ERlhgDblzS2OBHtC8YA5/slbHQ2o7iCBmRh9ssPpfBqC4I56YiTzuEl5aCMMYFzfU4I9aSMYF8rnXjBQVQw48MfPRNa+waMcTMG+kngqwfe4vjlH285KLnAiMRmNTqdUBRYLwbYxwucs0uQReCcuAyGixvAm3DHhmFCoTlre/C326oChjmgEkQDwwvHekEzje/wAtUPqOHuwBFsPMJQGcTlzmxM5WlMaRGoQPlpAF8lV2l+ECCYhvD7XlSq7WxphsEgXAvficEjfN3OxOEYDTHJUlQ00ZkjviZt55aJ1Kwm8DCw5TdL2HZX1SRRY6qf6Gl0c90WWxo+j+21Pc2Wsf7wKf/wChatFjnLpEynFdsoOfgAL4Aa9OJXvmxbOKdNjBgxjWjk0AfRedei3oBXFanW2pzGhhDhTYd4ucLjeMAAAwYEzC9LXq6HTyxpuXbPM1maM2lHwCRtuzCoxzDgRjocj0KehdzSapnGnXJ55UpFpc02c0wf054oAzzzXRelOwWFZouLO5ZH6d2i51ptFvOS+fz4fam4s9PHPfGypVxPBUnmcstVd2nFUKw4/L6riOiJXqGftj3hYmRBuMrXmLYLFR26RbWIGH3HBG+39Cmak27sYzwPC3TArNM4wB9MdcksPBwtylZDZyOeOMqvJI0kzc4xj544JfqoMm4Otx+hWQ8YSZ0z70PqYY43sPZTEYgch48bFSE4QI1wERz8Ur1vElRLTqISsdDbHC4jMW/UqDgDjxi3h3pTqnExfhjrAUN4jEnDw6c0WhqJaLhrJF/rE5pdSqMAb717CB3910okmfmNFBwdP6Y8efHglY9qHhxytqeAxx+arv2iLwCcjjfL6qxR2R7/cY539gc7/arlH0e2p+Gz1Oo3P98K445y6TZLnFdsqMqNAzkDn3fL9kl1S5OZvfLTFdBR9ENrP8pjeLnM0/pJ+qmfQfbHWmi0a77u4Qxbf8XK/ysyWfGn2jmnFpIJgkA255+JWfXH9rrsKX4cOsXbQBqG0ye5xePktvsXoFsrCHP9ZVI/M6Gz/ayAesraHp+aXfBMtZiXXJ5scDA/XXzxTdlY9zgKYLjkGjePUBep0fRLY2uLvUNJJweXPHRryQBwAW3o0WsENaGjRoAHcFtH0x/ml9jGWuXhHlbfRza3GPUPk5ndAjmXQrtD0L2p0z6tgy3nY5fAD816WhdEfTsS7tmD1uR/BwWyfh67+bXAGlNv1cfpmtrsPoLszHBzi+rGDXkbv/AEtAnkZldQhbx0mGPUTOWoyS7Zqj6M7FM/wmzSc/U0//ABTaXYWyt93ZqDeVJg+QWwQttq+DLdL5MMaAIAAGgWUIVEghCEACEIQBh7QQQbg2I4Lh+19jNGpu/CbttiJ+Y/VdyqXa/Zwr0y02cLtd+V321C5dVg92HHa6NsOTZLno882p+Cp1P1/ZWe0qb6R3Krd1wvwPEHMLXu2gagEL5xpqTTPXj1aImx/eQouYwaEkDHJM2bZnVjFNpeR+VpMcyLBbAeim2QP+S7D89KR3u0WkMU5K1Fv9hynFdtI1L6/AdMFE1sBHKPrHLHK631D0J2p2LabBo5//AIgrdbH6CC3raxI/KwR/k6bdAuiOjzPqJjLU415OLjhMSPOvNQc6P1XqNH0X2Vt/VBx/qLneBMeCv0uzaLfdpU28mNHyC6F6ZN9yRi9bHwjxh9UDSfOGHmVe2Ls+tW9ylUcDgd0hve6wXsIYBgApLWPpiXcv4Ilrm+kecUvQjaTiaQ5vdIHRpHithsn4fj+bXceDGgf5On5Lt0LojocK8WYvV5X5OZo+g+zDE1Hc3x/sAWy2X0d2Wn7tFnNw3j3vkraIW8cGKPUV9jJ5Zvtsw0RYWCyhC1MwQhCABCEIAEIQgAQhCABCEIAEIQgAQhCABCEIAEIQgAQhCANJ6W/6BXl/Zv8AroQvM1X9eJ6Wl/pM9j2D/TZyCsIQvSXR5z7BCEJiBCEIAEIQgAQhCABCEIAEIQgAQhCABCEIAEIQgAQhCA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data:image/jpeg;base64,/9j/4AAQSkZJRgABAQAAAQABAAD/2wCEAAkGBxQTEhQUExQWFhUXFhgaFxcXGBgbGhgYGxgZGBgaGRsYHCggHB4lGxUaIjEhJSkrLi4uGB8zODMsNygtLisBCgoKDg0OGxAQGywmHyUsLCwvLC8sLDcsNC8sLCwsLCwsLCwsLCwsLCw0LCwsLCwsLCwsLCwsLCwsLCwsLCwsLP/AABEIALEBHQMBIgACEQEDEQH/xAAcAAACAgMBAQAAAAAAAAAAAAAAAwIEAQUGBwj/xABCEAABAwIDBQQIBAUCBQUAAAABAAIRAyExQVEEEmFxgQWRofAGEyIyQrHB0QdS4fEUQ2JyojOyFSOSwtIkU3OCs//EABoBAAMBAQEBAAAAAAAAAAAAAAABAgMEBQb/xAAuEQACAgEEAQMCBQQDAAAAAAAAAQIRAwQSITFBBRNRYZEiQnGBoTOx0fAUIzL/2gAMAwEAAhEDEQA/APcUIQgAQhCABCEIAEIQgAQsOcACSYAxJyWtr+kWysALtpo3wio0k8gDJSbS7Got9I2aFz+1+mmxsiKwqT/7QNTvLZA6layt+ItAERRrEXkkMEDgA4z4LKWoxR7kjaOmyy6izs0Ly/0g/ECs8xsv/KAzc0OeTycC0Dv5rRV+3tqqT62vVIOIaQ0HhFOBHDNc89fijwuToh6dkkrdL+56ntXpZsVNxa7aaW8CQQHbxBFiDuzfgtH2z+IdJg/9Oz1pzc8mmwct4bzjyEcV5s4MBsXZ+yABP1yTfVj3sjmZNh3LjyepTaqNI7YenY07ds6Sv+I+0vYWtZTpuPxtDnQLYAyJ59y0lXt3bXA721Vrn4SW+IgjkFVqVw4H1ZY4ixgtIbx5cVYc8Ri10CTF8MrYE4/ZcktVml2zqjgxQ6ihH/E9p3pNevvca1SfAqFbtGo4/wDNq1HiMHVXPGnxmyH7VYey+Y1gdBqlVduvocL3IjLDgksk32XsXwWKe1PaQ+m94dhPrN0tbw3Z+fVbQ+km1NFtoqjudgRb22kZ5rmhtxdIJGEySQOGP2OHfP19RpFzukWmQDIi11anNcp/yQ8SfaR1uz+nG2MFqrKon+ZTZN//AI3M5dFuNj/EzKps5y9pjpBOdiLd5XnRrGJb7J+L4gRyNgUfxT5MG95y8MsVrDV5V5MZ6PFLx/v7Hs3ZvpnstUXeaTsxUERzcJaBzK3uz7Qx4ljmuGrSCO8L53c8uj2piwiJ4C1irvZna9Sm4Fj3tdAEtLmuAnOLHk4ELqhr3+ZfY5Mnpy/Kz6AQvI+z/T7aqTpeRWZ+V0Bw5OY23UELuOxvTXZa5DC40qhtuVIEnCA4EtJ0EzwXZi1OPJ0+fqcWTS5MfLVr6HSIQhdBzghCEACEIQAIQhAAhCEACEIQAIUajw0EkgACSTYADEkrju3vTdrZZs0PIxqH3Bb4b354c1llzQxK5M1xYZ5XUUdL2j2vRoCatRrbTBPtEcGi56BcB2r+IlZziNnphjLjecN585W90cvawXJ7dXLnuc5xc9xknMnieYwytZbGhsjWNG+AXaAXtr3ryMvqE5/+eF/J7GLQY8fM+WVe0K207QSKlSo8OvuueS3X3PdHQDJQb2S1osJcRiRMR+UHz81YO+Ziw8T3I2ek6bzuzBIE30vywXnzyyk+zsSSVI0hoGY3yTOI8AI4Jpa4gfEcpMCOGPyV92yMEmSLX3jJtpoOHHujTcAcziL363nLTQJb7NOPBW2XZC72oi17yAeedrwpbpBHtB3tS4Y+yMpBHfxwTqjiTJknrf6lKpwDNzPdzF4myLYDqRF7QeOV5PffGVittFi3exyHUX44KbKO8TO8Djh1Ig8FX3BEbziMSIcLknW3X9EUKuRb6pHDPK55JTquERcgSYBPU481tG7G38pwxdaDjcTIJPxTb559Qxs2da3A859rHpyWsYryS5I1VbZ3H4TGG9IPyuc0p9AtMupk2tiBxNsbZq/tOymSWlsDgSQbXO8b/WSs12wwkNAki4OcQCQCcoMDGeatUgsoeqMyIB62nMEDKwx8FCtQebA2Bi2nEO5Y/JX2ssMb3jG4J6mMMPnCq7WyWmJNhr1EETeCbpDQljYmXtgTniRr9uBWadYT7OHUXx9mwJ/VVgzegQDciDwF/wBv1TvVR7JI3bRcY2MgYnnzTpFGS8kkAAm4ECLRJPd9llzBBLvZMXBxvhE42S31MQCBcHmADpwSH7ROJJz1wMRfuQotiZP14BO64h2Qg8jN/ew8Va2jamubFQTaJi/W97RyWs/iQMDdzd4AddOSjU24ab2hkkTpJFleyT8ENI630Y9OK+zlvtOqUh79N7iRu6seRLI093WJkewdg9u0NrpipQfI+Jps5h0c3I+BixK+b6XaEEO9XxkG6s7P2y+m8VNnc6hUw32GQf7mx9uq78OecOH0cGo0cZ8rhn00hec+i34hucW09obvn2B61kDGxc5pMRnIyyK9GXfiyxyK4nk5cUsbqQIQhaGYIQhAAhCEACTtW1MptLnuDWjM/Iangldp9osoM3nngAMSdAuB7V7RqV3S84e60YAHTUri1esjgVdy+P8AJ06fTPK78GO3/SCptBIYS2jgB+aIu7XlhguYZQ3rTAk53dHHoVtxs0QMz5gfZR2ancucIdh55r5zLnlN3Ptnu41HGqgU6GxAGx66angpPYZt1Jue7LrdbNmyEzBIEjrn3SoHZYMZeMarNNlb02a9mzGJnDAHnnqL4cVYqOhu67CDgQNZwF8dM1a2prW0yd9oMQ2YxF5hUH9pU4u7evlHLP6LXlcCX4ijuOgiAe/raeKXWBMje6c8ld/jTMtaZvFiBfCbKLqJMlxaJN4nxnnPREYs0v5KlEWI0y3ceEjiOCZ6okQIbwJuRY2EARGJVukAJ9oTlGEaQBjIz7sxIPg4YxgL/wCOtsrrVJoTZSGxkC026xwtYYYzCsMpbzodjAsCYJGR0Nz3qy9w3bDHEkgQOPHPIKvV2ixiG54XJ4SY1yTpE22MfJxcDAHsu0JAve+ufVTpuH5RGG8AHDMWjPzwWm2jbYO8S6AInevOHsgRrnx5KmdvzmNY5xBvoZ6cFS+iHsbN7tD2OzAMj2gYBwN5i98Mbqkdokk/ESQSCYIE9CLnvzvOor7S83I3RcAjMj3oi8Qqm37RAADt+c+O9IsLTwutEmx7Da1toghshgFhJF8Dif3+SztdYg3LQDmDbhBnG2JvdaXd9nfmwMXJm4u60x8riFKN0S1x9oCwAGgO9Btz+aNv1HQyvtbRJBwiLWJEid4zcCO/gsP2yWtt7w9qCBkBpbAxjkqdYhzocd6+IOQ9kCAeGM4cEzY6RIsDYCPFsk5Aki05rTakCG7NTLmumS4E+97tzFgBOEzoQNYVN9DMEbwJMREcr+Z5raVKpG9O6IHsgDEndvrgAQYgwUiiNzecAd7FojRsh88CmpAUX0o3SJk9ALm3C9yVPaGiCAYa/wBrkRMCMc45aptDEuqGAQ+ALYj2c8C44cM5VUHe7gDlF562+aqxEWjIY+b3PHBReMCB3eeCsBmBgDAWF7AXjG845mVAGSYMXw1zPyRY2izsG2FhBvn5HivT/QT02DIo13zT+B5+Dgf6e+OWHkwZabd5n9vsn7NtJbrkfMZKoTlB3E5c2CORUz6ha4EAgyDgRmsryf8AD70z3HCjVJ9U4w0n+WcIP9J+s6z6wCvVxZVkVo8PNhlilTBCELUyBI23a20mF7zAHeTkBxTyuI7a201qpI9xtm6Rmev2XLqtR7ML8vo2wYvclXgq9obY6u/fdhcNbk0ac+OfgkNpWnqPkmU22Fkxu0AWx5L5uUt8t02esuFUUIFGbmfD6c0jaaUREzrN/CyfW2w5ABUXbU84Fc8pRNoRk+SqaVYEj1roP9oPSLpNagbB1QujIu66q1Lj04TGqy6mHN9qWu1xacssME4ybNro17tnpwAWyRhpr4J1Ld4jhn3ZlRLPZgukg8YvEXHJJNFuJg8nSbajBaKTRfZZFcGY1vAk8iAJzvySztodvAE6YBpiI+I56QsU9nG+YJMRwJN4kggi0TGqXV2YG5cXCcN15gYi9o75K1t1ZP4StW2sYNExPvEW1gDKJ1QNo3T7QaR8JsGkXuMxPJSqbG44hrRqTc4ZVDcceeKrVKW4TYGbSLi+mMYYo6KtF2nUb7xuAbgOs0/lwxOs9Sk1NvcSXbgjISCYiTcHC/BJZTAgO0wkHEWkCL80VNq9kxTsIAcW2GPS8eCdsXBTqifaLRc2dBJnMf5G8ZYqTaeDjds42ABP1mLRkMVOsXEw6DjJ97HOcMI7uaSafJ1pnKeUynuKFU2FzpAcTkIBwvmMNeHcsGgHFxJAdk3InOItPUKdOoRhiRqYwwxiEVpdvOdcm881W4YqtsTbYxMneybgAXRGEX49Fa2rbWt3t1oneJNpm855A2HzukUJydEH3icNY0kJVaYOEEkzAvFr2wkeCpO+xFShTA3rAggCSRYkgggjl80z+JLC7dm4i1pEYRPO+kqW5wzg+RbyVHdxMmbcZ69Fe6xhUrg7zouf8cMNLhL2mo+AwYbuUf3HLX7J1WniD1z8eiw2mZJOk3wPEoUkiWxDqDd4S/4CTad10YRnlcWukNogCQRrj94TmU8piJ4+dFl9LDjzGOS03Ahm2NaGAMPvATci0YG18AVWDSb6+PAJzqE4nhy4JzGaSIwg3mfD9lG6kMqvaN0Rjnpc5dI7kktsTOlpvh9x4q5UZPLSfvxlLfTsOvGypSJaM7K4tMtMEY/MFewfhr6TesaNnqm4n1ZOgxYZ0FxwBFoC8g2ZhluXjljC2XZu1OpuYQ7dIIcCMQR7QPeJV48zxzs59RgWSFH0YhVOydtFajTqiPbYCYyMe0OhkdFbXuJ2rR881Tpms9Ia5bSIGLjHTE/KOq5FgXR+ktdssbmJmMpiJWgqMiV4nqD3ZP0PQ03ECu9JcPPgm1MeiTN5XjzO6JirdL9XaYEYdwv8091L2Sd64i0Yzol1QbX+dpxHh4qdvyWmK9VOOcdVPdkbvX6fJOpCxIyw5yB90siTIEOAwyM28R8lcY0guyv6jeFiMIIgTY4TEm0eCrVqO78JIt8JAM48lt31JG7EYjiI8D14rXV9pcLAtdlcRw5ZWVySSKhJsTSaWgyHAASRvGD3RPCChzS73iAMpkmOTnC3FJrh/wARdBwE4xOl5THUAGh4ZAmJLgb8QR4oTKZAupsmfadgDYCIyiSMuEpRrtaZY0AjEgTE5g2x6fVQrGYwFjJGJ6iNOKRV3jbIQdBhGGRS3PwUl8htLy9wkQABhmMZ+qxVI3bAC2NgJBsSI45JhjdNp0xifDVVoJk3jwngEJsfAqrfhpCRUZMz3+cP0VxgIEcIvpn54IFLBV0G417acZTgpBitmjBnzyumCjKe4NxrGsi/go+rPGfutidnyjHNSfR08TOFrqtwtxrRSHE371JtPHGNPqr7aJjgpt2eQnuFuNWaBy0k/WVICIBGOf7aQtqzZeAUBshyRuFuNO/ZY5I9Rh+v3W6/hD9lD1DRO8W9YT3huNY1kaLBp8Oa2e7Tye3vCxUot1Hf+qNwbjV+r+Uee9JfS+XituaOnnioDZkbqK3mvpbP3xlCaWXjzhw4K6KMZfqoVWEmSp38j3Hf/hP2lIq0HG4hzQeHsvj/AA7+a9DXjHoHV3Ntok2lxaeO81wE9Y7gvZ17+gyb8VfHB4Wuhty2vJw1WuXF7j+a/WVAG0aeIhG10S2rVaMnOI5TbwIS2nTHzC8abak0zqSVcCamJ4JRbCsVhN+MEcUg/uuPJGmdEHwZnOeizUp/U36RbkVFokExgmbwhrmxNwQRI7koclNiqLt0G57gZjGJ5qvUqDO+nWMDwUn3tPcLHKwOdlWqv5Sc7JOXFFpc2MqbSSQRBi08OIMz0+yQ+rLQDlMTlqISXG9vBRD74n9Ut0mVSRijaZNhob/LisbTXy+GML20544oIn6qDm+ZTj0NtWVyLzlx+2aw6nN5A4TgrFOmenELO60C5AjiArSE5lamDITjRjQ+EJdTtKi0e9PIKo/0iYPdZ32Wig/ghyL/AKrhx6801mznTBaWp6UP+Gm3rJVV3pBXuZHdZV7UidzOk/htfN0xuykYXlcjV7V2h9i919IHySC+oficcfiOCpYX8g5M7MhmBLQRqR9VVr7XRab1W98/JcmzZzomt2UnJP2l5Ybjf1O29nGBc7k37wkv7fpD3WO6wFqhsCZT2Gck9kBWP2j0gefcaBxN1VHbFY/F4K2zszOLeforFLs8AjlKPwLwOzXA1HYk96kzs9xzxW7Zs4sD+vcpinHnzooeRropI0rOyAVYZ2JSzAlbNhAIJv8ATyUKHkn8jopU+w2x7LntHB2Cm3suoPdrTzH1VkVeil69Q8kh7SiW1m+8ze5Cyw3agPeEHSL9y2dPar+SntqNxtKFkXlEtNFHYnPaRUYxwId7JNvaBEY8V7F2J2iK9FlSIJEOGjhYjzkQvLi6fDz4LqPQntVrBVa8wJa4DiQQ4/4hen6dmqe3wzg1cN0b8ovektPdrB352ieYMfKO5aJp3XRxXV+lOzy1j/ymOhv82jvXLVG3lLXQrI/uLTyuCG1bQcjY99j51SnthPomQQc1Cq3HUG/RcGRWrN4unRXDdeg+yhvxhhz5qT5wSqwjLjceZCwp+DW0KqvvcKo9uStEBSGzOODDGpBA+SFjkyvcSKO6lVGhpuVtWbC2JfU/+rLd5P0Sn0qIt6sY4kku7ytdij2L3L6NeagVWtXdlZbOtsNN07szkq7+yzqjhAmaOvVecCVUdsVR2JXVDsuLuMJv8KAJBHmFanXSBs5RnYxOKsUexRC34aLWzTKTBzHz/RV7jYmaNnYzRl5umf8ADBhC3Qi8C17KI5efJRbFZqW9mjT9VA9niPI5Lc1Keo4X+ihuA4QZnC/Lxsi2FmsGwCw8+bhZGxgRY46HwWx9Xhl1z4QserxmCJvGERpnpHNFsCm3ZNB3/opsoCJnTHxT2wRpeMSL6xoeKkXECIPdcWvNrhKxiPVC0yOOHnHNZcyARhAMcfP1CfMmRjF4kZYzGESh7SbRnHkDHNFMdiH6zfOcsSfnooAT9TPRTeYmTYWmDJkG3nRY3che/nxKmvkpMUSMYwzCwDlophkNFzJcd6MNBdVXPmDz88E6opcmX8PP3Sn1D99VImBbDDrfPJQde1ucWzRtQ7CnU6BWKdVUDj1TWPUyiPs2LKtlb2Cm929ucJ8Y+q1NOpdd/wDh5sYcyq9wkFzQOYBJ/wBwXTpMe/IonJqJbI2df2nT3qVQf0mOYEjxC4RzbecyvQyF584ESMxa+REjzzXo+ox5i/1OLSvhoxs7tM0+q0EzmqrbQrLj1XktcHU+xFSXGLfLBQ3RnGPEqbhrISHGFHXIyy2kwXOMTe3+OCrVdqgRkqu0V+KqPqcUpTvhFxx/JYfXVN9RRc9Ra8xGVsVBslRMVCmN2pw4pbbY5LIaFSiJtDam0F2OmHyS2PILbwEyuBu2g5SO+yUxsE4cMb2jUK2uSV0Mp2kcPt9Apg+eOVksuHs5kwJvE5AELJxtF5j6ZWshIQ5hgkm/Llw0sss4TpHGD04qvUc5pAFrTxOX0Tn0d6d4xBJjMSBYaQVookNkt0zAmcXSBhBFvBQLYtOREzgREA8PtxWRUBkH3rAknMjM9FHdAkC8l0nUkjEdPEIaGiFQhrW4ySQ2B72IFsv0WCz4XH2gJcbZ+Y7lGvXIE7u8dBrhaOqnv7osJB1xJKFTDlBAsZnScYJvAnlj++SRlIIkAk+1HXqk+rkHeduGbDIcsNcVNjjYTvAgTOE/bmp+gyTiYkOAyvHMZKLzOAGNz9eWF+Oazug4XiL4dPOoWN297gEAc4+SdDINqXiBhvNnWD4iTdQe5uVhjN+uPLxUiMd6OXPraeCiW7ove+JjAZ8ipZSIPYTjYft34JToMDMYzlaICY5pmZnxvEeeig+mZgm18M7n7IKTEeyMZtwmZx54JLhvSRM3tHHuxy4JlapeATF8BiSfukVHSMIFx4wJ6fRUiiNYwOOZUGFZ7/OikAJTaGmOoFesegLI2Rp/M5x533f+1eTNgFex+h1Hd2KgNWb3/US//uXb6av+1/ocGvf4F+puVwO3MLK1Vp/Oe4y4eELvlzfpRsUObVGfsO8YP07l3a7G5QUl4OPTSqVPyc4W31Pm6e19p0She/mFIZheI0d7F13WVKrU4/snVnZKlWWDLihNepdIJUqvnzCjFtYvfvy6oo3XBkDz8llo8/RZbkpTf7QfmqSE2ZbhnM4arFs/JQ0cx5lZdblr3pkGIAiZLZyi3PDuWW4ybEX/AF7isQ4aZGcI5z5usPqjODxIgjTic1QjIJI/pJwjPLlgmEDP9tEVHgCSRxN4F/2WGtMkk45YieeWEpiJ0m3bvDCLzjhl0+ayKotGMA8NFXqNuYONszhp0QXE5iQfPMRboknQ6GsqTfdjGZF+HzSaw3oAmdOBvfuUnHiDPDK/7LBcBlExNsbRCLCgo1zO8HticwQfBSpCbyQNSZt50S3ERlhgDblzS2OBHtC8YA5/slbHQ2o7iCBmRh9ssPpfBqC4I56YiTzuEl5aCMMYFzfU4I9aSMYF8rnXjBQVQw48MfPRNa+waMcTMG+kngqwfe4vjlH285KLnAiMRmNTqdUBRYLwbYxwucs0uQReCcuAyGixvAm3DHhmFCoTlre/C326oChjmgEkQDwwvHekEzje/wAtUPqOHuwBFsPMJQGcTlzmxM5WlMaRGoQPlpAF8lV2l+ECCYhvD7XlSq7WxphsEgXAvficEjfN3OxOEYDTHJUlQ00ZkjviZt55aJ1Kwm8DCw5TdL2HZX1SRRY6qf6Gl0c90WWxo+j+21Pc2Wsf7wKf/wChatFjnLpEynFdsoOfgAL4Aa9OJXvmxbOKdNjBgxjWjk0AfRedei3oBXFanW2pzGhhDhTYd4ucLjeMAAAwYEzC9LXq6HTyxpuXbPM1maM2lHwCRtuzCoxzDgRjocj0KehdzSapnGnXJ55UpFpc02c0wf054oAzzzXRelOwWFZouLO5ZH6d2i51ptFvOS+fz4fam4s9PHPfGypVxPBUnmcstVd2nFUKw4/L6riOiJXqGftj3hYmRBuMrXmLYLFR26RbWIGH3HBG+39Cmak27sYzwPC3TArNM4wB9MdcksPBwtylZDZyOeOMqvJI0kzc4xj544JfqoMm4Otx+hWQ8YSZ0z70PqYY43sPZTEYgch48bFSE4QI1wERz8Ur1vElRLTqISsdDbHC4jMW/UqDgDjxi3h3pTqnExfhjrAUN4jEnDw6c0WhqJaLhrJF/rE5pdSqMAb717CB3910okmfmNFBwdP6Y8efHglY9qHhxytqeAxx+arv2iLwCcjjfL6qxR2R7/cY539gc7/arlH0e2p+Gz1Oo3P98K445y6TZLnFdsqMqNAzkDn3fL9kl1S5OZvfLTFdBR9ENrP8pjeLnM0/pJ+qmfQfbHWmi0a77u4Qxbf8XK/ysyWfGn2jmnFpIJgkA255+JWfXH9rrsKX4cOsXbQBqG0ye5xePktvsXoFsrCHP9ZVI/M6Gz/ayAesraHp+aXfBMtZiXXJ5scDA/XXzxTdlY9zgKYLjkGjePUBep0fRLY2uLvUNJJweXPHRryQBwAW3o0WsENaGjRoAHcFtH0x/ml9jGWuXhHlbfRza3GPUPk5ndAjmXQrtD0L2p0z6tgy3nY5fAD816WhdEfTsS7tmD1uR/BwWyfh67+bXAGlNv1cfpmtrsPoLszHBzi+rGDXkbv/AEtAnkZldQhbx0mGPUTOWoyS7Zqj6M7FM/wmzSc/U0//ABTaXYWyt93ZqDeVJg+QWwQttq+DLdL5MMaAIAAGgWUIVEghCEACEIQBh7QQQbg2I4Lh+19jNGpu/CbttiJ+Y/VdyqXa/Zwr0y02cLtd+V321C5dVg92HHa6NsOTZLno882p+Cp1P1/ZWe0qb6R3Krd1wvwPEHMLXu2gagEL5xpqTTPXj1aImx/eQouYwaEkDHJM2bZnVjFNpeR+VpMcyLBbAeim2QP+S7D89KR3u0WkMU5K1Fv9hynFdtI1L6/AdMFE1sBHKPrHLHK631D0J2p2LabBo5//AIgrdbH6CC3raxI/KwR/k6bdAuiOjzPqJjLU415OLjhMSPOvNQc6P1XqNH0X2Vt/VBx/qLneBMeCv0uzaLfdpU28mNHyC6F6ZN9yRi9bHwjxh9UDSfOGHmVe2Ls+tW9ylUcDgd0hve6wXsIYBgApLWPpiXcv4Ilrm+kecUvQjaTiaQ5vdIHRpHithsn4fj+bXceDGgf5On5Lt0LojocK8WYvV5X5OZo+g+zDE1Hc3x/sAWy2X0d2Wn7tFnNw3j3vkraIW8cGKPUV9jJ5Zvtsw0RYWCyhC1MwQhCABCEIAEIQgAQhCABCEIAEIQgAQhCABCEIAEIQgAQhCANJ6W/6BXl/Zv8AroQvM1X9eJ6Wl/pM9j2D/TZyCsIQvSXR5z7BCEJiBCEIAEIQgAQhCABCEIAEIQgAQhCABCEIAEIQgAQhCA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data:image/jpeg;base64,/9j/4AAQSkZJRgABAQAAAQABAAD/2wCEAAkGBxQTEhQUExQWFhUXFhgaFxcXGBgbGhgYGxgZGBgaGRsYHCggHB4lGxUaIjEhJSkrLi4uGB8zODMsNygtLisBCgoKDg0OGxAQGywmHyUsLCwvLC8sLDcsNC8sLCwsLCwsLCwsLCwsLCw0LCwsLCwsLCwsLCwsLCwsLCwsLCwsLP/AABEIALEBHQMBIgACEQEDEQH/xAAcAAACAgMBAQAAAAAAAAAAAAAAAwIEAQUGBwj/xABCEAABAwIDBQQIBAUCBQUAAAABAAIRAyExQVEEEmFxgQWRofAGEyIyQrHB0QdS4fEUQ2JyojOyFSOSwtIkU3OCs//EABoBAAMBAQEBAAAAAAAAAAAAAAABAgMEBQb/xAAuEQACAgEEAQMCBQQDAAAAAAAAAQIRAwQSITFBBRNRYZEiQnGBoTOx0fAUIzL/2gAMAwEAAhEDEQA/APcUIQgAQhCABCEIAEIQgAQsOcACSYAxJyWtr+kWysALtpo3wio0k8gDJSbS7Got9I2aFz+1+mmxsiKwqT/7QNTvLZA6layt+ItAERRrEXkkMEDgA4z4LKWoxR7kjaOmyy6izs0Ly/0g/ECs8xsv/KAzc0OeTycC0Dv5rRV+3tqqT62vVIOIaQ0HhFOBHDNc89fijwuToh6dkkrdL+56ntXpZsVNxa7aaW8CQQHbxBFiDuzfgtH2z+IdJg/9Oz1pzc8mmwct4bzjyEcV5s4MBsXZ+yABP1yTfVj3sjmZNh3LjyepTaqNI7YenY07ds6Sv+I+0vYWtZTpuPxtDnQLYAyJ59y0lXt3bXA721Vrn4SW+IgjkFVqVw4H1ZY4ixgtIbx5cVYc8Ri10CTF8MrYE4/ZcktVml2zqjgxQ6ihH/E9p3pNevvca1SfAqFbtGo4/wDNq1HiMHVXPGnxmyH7VYey+Y1gdBqlVduvocL3IjLDgksk32XsXwWKe1PaQ+m94dhPrN0tbw3Z+fVbQ+km1NFtoqjudgRb22kZ5rmhtxdIJGEySQOGP2OHfP19RpFzukWmQDIi11anNcp/yQ8SfaR1uz+nG2MFqrKon+ZTZN//AI3M5dFuNj/EzKps5y9pjpBOdiLd5XnRrGJb7J+L4gRyNgUfxT5MG95y8MsVrDV5V5MZ6PFLx/v7Hs3ZvpnstUXeaTsxUERzcJaBzK3uz7Qx4ljmuGrSCO8L53c8uj2piwiJ4C1irvZna9Sm4Fj3tdAEtLmuAnOLHk4ELqhr3+ZfY5Mnpy/Kz6AQvI+z/T7aqTpeRWZ+V0Bw5OY23UELuOxvTXZa5DC40qhtuVIEnCA4EtJ0EzwXZi1OPJ0+fqcWTS5MfLVr6HSIQhdBzghCEACEIQAIQhAAhCEACEIQAIUajw0EkgACSTYADEkrju3vTdrZZs0PIxqH3Bb4b354c1llzQxK5M1xYZ5XUUdL2j2vRoCatRrbTBPtEcGi56BcB2r+IlZziNnphjLjecN585W90cvawXJ7dXLnuc5xc9xknMnieYwytZbGhsjWNG+AXaAXtr3ryMvqE5/+eF/J7GLQY8fM+WVe0K207QSKlSo8OvuueS3X3PdHQDJQb2S1osJcRiRMR+UHz81YO+Ziw8T3I2ek6bzuzBIE30vywXnzyyk+zsSSVI0hoGY3yTOI8AI4Jpa4gfEcpMCOGPyV92yMEmSLX3jJtpoOHHujTcAcziL363nLTQJb7NOPBW2XZC72oi17yAeedrwpbpBHtB3tS4Y+yMpBHfxwTqjiTJknrf6lKpwDNzPdzF4myLYDqRF7QeOV5PffGVittFi3exyHUX44KbKO8TO8Djh1Ig8FX3BEbziMSIcLknW3X9EUKuRb6pHDPK55JTquERcgSYBPU481tG7G38pwxdaDjcTIJPxTb559Qxs2da3A859rHpyWsYryS5I1VbZ3H4TGG9IPyuc0p9AtMupk2tiBxNsbZq/tOymSWlsDgSQbXO8b/WSs12wwkNAki4OcQCQCcoMDGeatUgsoeqMyIB62nMEDKwx8FCtQebA2Bi2nEO5Y/JX2ssMb3jG4J6mMMPnCq7WyWmJNhr1EETeCbpDQljYmXtgTniRr9uBWadYT7OHUXx9mwJ/VVgzegQDciDwF/wBv1TvVR7JI3bRcY2MgYnnzTpFGS8kkAAm4ECLRJPd9llzBBLvZMXBxvhE42S31MQCBcHmADpwSH7ROJJz1wMRfuQotiZP14BO64h2Qg8jN/ew8Va2jamubFQTaJi/W97RyWs/iQMDdzd4AddOSjU24ab2hkkTpJFleyT8ENI630Y9OK+zlvtOqUh79N7iRu6seRLI093WJkewdg9u0NrpipQfI+Jps5h0c3I+BixK+b6XaEEO9XxkG6s7P2y+m8VNnc6hUw32GQf7mx9uq78OecOH0cGo0cZ8rhn00hec+i34hucW09obvn2B61kDGxc5pMRnIyyK9GXfiyxyK4nk5cUsbqQIQhaGYIQhAAhCEACTtW1MptLnuDWjM/Iangldp9osoM3nngAMSdAuB7V7RqV3S84e60YAHTUri1esjgVdy+P8AJ06fTPK78GO3/SCptBIYS2jgB+aIu7XlhguYZQ3rTAk53dHHoVtxs0QMz5gfZR2ancucIdh55r5zLnlN3Ptnu41HGqgU6GxAGx66angpPYZt1Jue7LrdbNmyEzBIEjrn3SoHZYMZeMarNNlb02a9mzGJnDAHnnqL4cVYqOhu67CDgQNZwF8dM1a2prW0yd9oMQ2YxF5hUH9pU4u7evlHLP6LXlcCX4ijuOgiAe/raeKXWBMje6c8ld/jTMtaZvFiBfCbKLqJMlxaJN4nxnnPREYs0v5KlEWI0y3ceEjiOCZ6okQIbwJuRY2EARGJVukAJ9oTlGEaQBjIz7sxIPg4YxgL/wCOtsrrVJoTZSGxkC026xwtYYYzCsMpbzodjAsCYJGR0Nz3qy9w3bDHEkgQOPHPIKvV2ixiG54XJ4SY1yTpE22MfJxcDAHsu0JAve+ufVTpuH5RGG8AHDMWjPzwWm2jbYO8S6AInevOHsgRrnx5KmdvzmNY5xBvoZ6cFS+iHsbN7tD2OzAMj2gYBwN5i98Mbqkdokk/ESQSCYIE9CLnvzvOor7S83I3RcAjMj3oi8Qqm37RAADt+c+O9IsLTwutEmx7Da1toghshgFhJF8Dif3+SztdYg3LQDmDbhBnG2JvdaXd9nfmwMXJm4u60x8riFKN0S1x9oCwAGgO9Btz+aNv1HQyvtbRJBwiLWJEid4zcCO/gsP2yWtt7w9qCBkBpbAxjkqdYhzocd6+IOQ9kCAeGM4cEzY6RIsDYCPFsk5Aki05rTakCG7NTLmumS4E+97tzFgBOEzoQNYVN9DMEbwJMREcr+Z5raVKpG9O6IHsgDEndvrgAQYgwUiiNzecAd7FojRsh88CmpAUX0o3SJk9ALm3C9yVPaGiCAYa/wBrkRMCMc45aptDEuqGAQ+ALYj2c8C44cM5VUHe7gDlF562+aqxEWjIY+b3PHBReMCB3eeCsBmBgDAWF7AXjG845mVAGSYMXw1zPyRY2izsG2FhBvn5HivT/QT02DIo13zT+B5+Dgf6e+OWHkwZabd5n9vsn7NtJbrkfMZKoTlB3E5c2CORUz6ha4EAgyDgRmsryf8AD70z3HCjVJ9U4w0n+WcIP9J+s6z6wCvVxZVkVo8PNhlilTBCELUyBI23a20mF7zAHeTkBxTyuI7a201qpI9xtm6Rmev2XLqtR7ML8vo2wYvclXgq9obY6u/fdhcNbk0ac+OfgkNpWnqPkmU22Fkxu0AWx5L5uUt8t02esuFUUIFGbmfD6c0jaaUREzrN/CyfW2w5ABUXbU84Fc8pRNoRk+SqaVYEj1roP9oPSLpNagbB1QujIu66q1Lj04TGqy6mHN9qWu1xacssME4ybNro17tnpwAWyRhpr4J1Ld4jhn3ZlRLPZgukg8YvEXHJJNFuJg8nSbajBaKTRfZZFcGY1vAk8iAJzvySztodvAE6YBpiI+I56QsU9nG+YJMRwJN4kggi0TGqXV2YG5cXCcN15gYi9o75K1t1ZP4StW2sYNExPvEW1gDKJ1QNo3T7QaR8JsGkXuMxPJSqbG44hrRqTc4ZVDcceeKrVKW4TYGbSLi+mMYYo6KtF2nUb7xuAbgOs0/lwxOs9Sk1NvcSXbgjISCYiTcHC/BJZTAgO0wkHEWkCL80VNq9kxTsIAcW2GPS8eCdsXBTqifaLRc2dBJnMf5G8ZYqTaeDjds42ABP1mLRkMVOsXEw6DjJ97HOcMI7uaSafJ1pnKeUynuKFU2FzpAcTkIBwvmMNeHcsGgHFxJAdk3InOItPUKdOoRhiRqYwwxiEVpdvOdcm881W4YqtsTbYxMneybgAXRGEX49Fa2rbWt3t1oneJNpm855A2HzukUJydEH3icNY0kJVaYOEEkzAvFr2wkeCpO+xFShTA3rAggCSRYkgggjl80z+JLC7dm4i1pEYRPO+kqW5wzg+RbyVHdxMmbcZ69Fe6xhUrg7zouf8cMNLhL2mo+AwYbuUf3HLX7J1WniD1z8eiw2mZJOk3wPEoUkiWxDqDd4S/4CTad10YRnlcWukNogCQRrj94TmU8piJ4+dFl9LDjzGOS03Ahm2NaGAMPvATci0YG18AVWDSb6+PAJzqE4nhy4JzGaSIwg3mfD9lG6kMqvaN0Rjnpc5dI7kktsTOlpvh9x4q5UZPLSfvxlLfTsOvGypSJaM7K4tMtMEY/MFewfhr6TesaNnqm4n1ZOgxYZ0FxwBFoC8g2ZhluXjljC2XZu1OpuYQ7dIIcCMQR7QPeJV48zxzs59RgWSFH0YhVOydtFajTqiPbYCYyMe0OhkdFbXuJ2rR881Tpms9Ia5bSIGLjHTE/KOq5FgXR+ktdssbmJmMpiJWgqMiV4nqD3ZP0PQ03ECu9JcPPgm1MeiTN5XjzO6JirdL9XaYEYdwv8091L2Sd64i0Yzol1QbX+dpxHh4qdvyWmK9VOOcdVPdkbvX6fJOpCxIyw5yB90siTIEOAwyM28R8lcY0guyv6jeFiMIIgTY4TEm0eCrVqO78JIt8JAM48lt31JG7EYjiI8D14rXV9pcLAtdlcRw5ZWVySSKhJsTSaWgyHAASRvGD3RPCChzS73iAMpkmOTnC3FJrh/wARdBwE4xOl5THUAGh4ZAmJLgb8QR4oTKZAupsmfadgDYCIyiSMuEpRrtaZY0AjEgTE5g2x6fVQrGYwFjJGJ6iNOKRV3jbIQdBhGGRS3PwUl8htLy9wkQABhmMZ+qxVI3bAC2NgJBsSI45JhjdNp0xifDVVoJk3jwngEJsfAqrfhpCRUZMz3+cP0VxgIEcIvpn54IFLBV0G417acZTgpBitmjBnzyumCjKe4NxrGsi/go+rPGfutidnyjHNSfR08TOFrqtwtxrRSHE371JtPHGNPqr7aJjgpt2eQnuFuNWaBy0k/WVICIBGOf7aQtqzZeAUBshyRuFuNO/ZY5I9Rh+v3W6/hD9lD1DRO8W9YT3huNY1kaLBp8Oa2e7Tye3vCxUot1Hf+qNwbjV+r+Uee9JfS+XituaOnnioDZkbqK3mvpbP3xlCaWXjzhw4K6KMZfqoVWEmSp38j3Hf/hP2lIq0HG4hzQeHsvj/AA7+a9DXjHoHV3Ntok2lxaeO81wE9Y7gvZ17+gyb8VfHB4Wuhty2vJw1WuXF7j+a/WVAG0aeIhG10S2rVaMnOI5TbwIS2nTHzC8abak0zqSVcCamJ4JRbCsVhN+MEcUg/uuPJGmdEHwZnOeizUp/U36RbkVFokExgmbwhrmxNwQRI7koclNiqLt0G57gZjGJ5qvUqDO+nWMDwUn3tPcLHKwOdlWqv5Sc7JOXFFpc2MqbSSQRBi08OIMz0+yQ+rLQDlMTlqISXG9vBRD74n9Ut0mVSRijaZNhob/LisbTXy+GML20544oIn6qDm+ZTj0NtWVyLzlx+2aw6nN5A4TgrFOmenELO60C5AjiArSE5lamDITjRjQ+EJdTtKi0e9PIKo/0iYPdZ32Wig/ghyL/AKrhx6801mznTBaWp6UP+Gm3rJVV3pBXuZHdZV7UidzOk/htfN0xuykYXlcjV7V2h9i919IHySC+oficcfiOCpYX8g5M7MhmBLQRqR9VVr7XRab1W98/JcmzZzomt2UnJP2l5Ybjf1O29nGBc7k37wkv7fpD3WO6wFqhsCZT2Gck9kBWP2j0gefcaBxN1VHbFY/F4K2zszOLeforFLs8AjlKPwLwOzXA1HYk96kzs9xzxW7Zs4sD+vcpinHnzooeRropI0rOyAVYZ2JSzAlbNhAIJv8ATyUKHkn8jopU+w2x7LntHB2Cm3suoPdrTzH1VkVeil69Q8kh7SiW1m+8ze5Cyw3agPeEHSL9y2dPar+SntqNxtKFkXlEtNFHYnPaRUYxwId7JNvaBEY8V7F2J2iK9FlSIJEOGjhYjzkQvLi6fDz4LqPQntVrBVa8wJa4DiQQ4/4hen6dmqe3wzg1cN0b8ovektPdrB352ieYMfKO5aJp3XRxXV+lOzy1j/ymOhv82jvXLVG3lLXQrI/uLTyuCG1bQcjY99j51SnthPomQQc1Cq3HUG/RcGRWrN4unRXDdeg+yhvxhhz5qT5wSqwjLjceZCwp+DW0KqvvcKo9uStEBSGzOODDGpBA+SFjkyvcSKO6lVGhpuVtWbC2JfU/+rLd5P0Sn0qIt6sY4kku7ytdij2L3L6NeagVWtXdlZbOtsNN07szkq7+yzqjhAmaOvVecCVUdsVR2JXVDsuLuMJv8KAJBHmFanXSBs5RnYxOKsUexRC34aLWzTKTBzHz/RV7jYmaNnYzRl5umf8ADBhC3Qi8C17KI5efJRbFZqW9mjT9VA9niPI5Lc1Keo4X+ihuA4QZnC/Lxsi2FmsGwCw8+bhZGxgRY46HwWx9Xhl1z4QserxmCJvGERpnpHNFsCm3ZNB3/opsoCJnTHxT2wRpeMSL6xoeKkXECIPdcWvNrhKxiPVC0yOOHnHNZcyARhAMcfP1CfMmRjF4kZYzGESh7SbRnHkDHNFMdiH6zfOcsSfnooAT9TPRTeYmTYWmDJkG3nRY3che/nxKmvkpMUSMYwzCwDlophkNFzJcd6MNBdVXPmDz88E6opcmX8PP3Sn1D99VImBbDDrfPJQde1ucWzRtQ7CnU6BWKdVUDj1TWPUyiPs2LKtlb2Cm929ucJ8Y+q1NOpdd/wDh5sYcyq9wkFzQOYBJ/wBwXTpMe/IonJqJbI2df2nT3qVQf0mOYEjxC4RzbecyvQyF584ESMxa+REjzzXo+ox5i/1OLSvhoxs7tM0+q0EzmqrbQrLj1XktcHU+xFSXGLfLBQ3RnGPEqbhrISHGFHXIyy2kwXOMTe3+OCrVdqgRkqu0V+KqPqcUpTvhFxx/JYfXVN9RRc9Ra8xGVsVBslRMVCmN2pw4pbbY5LIaFSiJtDam0F2OmHyS2PILbwEyuBu2g5SO+yUxsE4cMb2jUK2uSV0Mp2kcPt9Apg+eOVksuHs5kwJvE5AELJxtF5j6ZWshIQ5hgkm/Llw0sss4TpHGD04qvUc5pAFrTxOX0Tn0d6d4xBJjMSBYaQVookNkt0zAmcXSBhBFvBQLYtOREzgREA8PtxWRUBkH3rAknMjM9FHdAkC8l0nUkjEdPEIaGiFQhrW4ySQ2B72IFsv0WCz4XH2gJcbZ+Y7lGvXIE7u8dBrhaOqnv7osJB1xJKFTDlBAsZnScYJvAnlj++SRlIIkAk+1HXqk+rkHeduGbDIcsNcVNjjYTvAgTOE/bmp+gyTiYkOAyvHMZKLzOAGNz9eWF+Oazug4XiL4dPOoWN297gEAc4+SdDINqXiBhvNnWD4iTdQe5uVhjN+uPLxUiMd6OXPraeCiW7ove+JjAZ8ipZSIPYTjYft34JToMDMYzlaICY5pmZnxvEeeig+mZgm18M7n7IKTEeyMZtwmZx54JLhvSRM3tHHuxy4JlapeATF8BiSfukVHSMIFx4wJ6fRUiiNYwOOZUGFZ7/OikAJTaGmOoFesegLI2Rp/M5x533f+1eTNgFex+h1Hd2KgNWb3/US//uXb6av+1/ocGvf4F+puVwO3MLK1Vp/Oe4y4eELvlzfpRsUObVGfsO8YP07l3a7G5QUl4OPTSqVPyc4W31Pm6e19p0She/mFIZheI0d7F13WVKrU4/snVnZKlWWDLihNepdIJUqvnzCjFtYvfvy6oo3XBkDz8llo8/RZbkpTf7QfmqSE2ZbhnM4arFs/JQ0cx5lZdblr3pkGIAiZLZyi3PDuWW4ybEX/AF7isQ4aZGcI5z5usPqjODxIgjTic1QjIJI/pJwjPLlgmEDP9tEVHgCSRxN4F/2WGtMkk45YieeWEpiJ0m3bvDCLzjhl0+ayKotGMA8NFXqNuYONszhp0QXE5iQfPMRboknQ6GsqTfdjGZF+HzSaw3oAmdOBvfuUnHiDPDK/7LBcBlExNsbRCLCgo1zO8HticwQfBSpCbyQNSZt50S3ERlhgDblzS2OBHtC8YA5/slbHQ2o7iCBmRh9ssPpfBqC4I56YiTzuEl5aCMMYFzfU4I9aSMYF8rnXjBQVQw48MfPRNa+waMcTMG+kngqwfe4vjlH285KLnAiMRmNTqdUBRYLwbYxwucs0uQReCcuAyGixvAm3DHhmFCoTlre/C326oChjmgEkQDwwvHekEzje/wAtUPqOHuwBFsPMJQGcTlzmxM5WlMaRGoQPlpAF8lV2l+ECCYhvD7XlSq7WxphsEgXAvficEjfN3OxOEYDTHJUlQ00ZkjviZt55aJ1Kwm8DCw5TdL2HZX1SRRY6qf6Gl0c90WWxo+j+21Pc2Wsf7wKf/wChatFjnLpEynFdsoOfgAL4Aa9OJXvmxbOKdNjBgxjWjk0AfRedei3oBXFanW2pzGhhDhTYd4ucLjeMAAAwYEzC9LXq6HTyxpuXbPM1maM2lHwCRtuzCoxzDgRjocj0KehdzSapnGnXJ55UpFpc02c0wf054oAzzzXRelOwWFZouLO5ZH6d2i51ptFvOS+fz4fam4s9PHPfGypVxPBUnmcstVd2nFUKw4/L6riOiJXqGftj3hYmRBuMrXmLYLFR26RbWIGH3HBG+39Cmak27sYzwPC3TArNM4wB9MdcksPBwtylZDZyOeOMqvJI0kzc4xj544JfqoMm4Otx+hWQ8YSZ0z70PqYY43sPZTEYgch48bFSE4QI1wERz8Ur1vElRLTqISsdDbHC4jMW/UqDgDjxi3h3pTqnExfhjrAUN4jEnDw6c0WhqJaLhrJF/rE5pdSqMAb717CB3910okmfmNFBwdP6Y8efHglY9qHhxytqeAxx+arv2iLwCcjjfL6qxR2R7/cY539gc7/arlH0e2p+Gz1Oo3P98K445y6TZLnFdsqMqNAzkDn3fL9kl1S5OZvfLTFdBR9ENrP8pjeLnM0/pJ+qmfQfbHWmi0a77u4Qxbf8XK/ysyWfGn2jmnFpIJgkA255+JWfXH9rrsKX4cOsXbQBqG0ye5xePktvsXoFsrCHP9ZVI/M6Gz/ayAesraHp+aXfBMtZiXXJ5scDA/XXzxTdlY9zgKYLjkGjePUBep0fRLY2uLvUNJJweXPHRryQBwAW3o0WsENaGjRoAHcFtH0x/ml9jGWuXhHlbfRza3GPUPk5ndAjmXQrtD0L2p0z6tgy3nY5fAD816WhdEfTsS7tmD1uR/BwWyfh67+bXAGlNv1cfpmtrsPoLszHBzi+rGDXkbv/AEtAnkZldQhbx0mGPUTOWoyS7Zqj6M7FM/wmzSc/U0//ABTaXYWyt93ZqDeVJg+QWwQttq+DLdL5MMaAIAAGgWUIVEghCEACEIQBh7QQQbg2I4Lh+19jNGpu/CbttiJ+Y/VdyqXa/Zwr0y02cLtd+V321C5dVg92HHa6NsOTZLno882p+Cp1P1/ZWe0qb6R3Krd1wvwPEHMLXu2gagEL5xpqTTPXj1aImx/eQouYwaEkDHJM2bZnVjFNpeR+VpMcyLBbAeim2QP+S7D89KR3u0WkMU5K1Fv9hynFdtI1L6/AdMFE1sBHKPrHLHK631D0J2p2LabBo5//AIgrdbH6CC3raxI/KwR/k6bdAuiOjzPqJjLU415OLjhMSPOvNQc6P1XqNH0X2Vt/VBx/qLneBMeCv0uzaLfdpU28mNHyC6F6ZN9yRi9bHwjxh9UDSfOGHmVe2Ls+tW9ylUcDgd0hve6wXsIYBgApLWPpiXcv4Ilrm+kecUvQjaTiaQ5vdIHRpHithsn4fj+bXceDGgf5On5Lt0LojocK8WYvV5X5OZo+g+zDE1Hc3x/sAWy2X0d2Wn7tFnNw3j3vkraIW8cGKPUV9jJ5Zvtsw0RYWCyhC1MwQhCABCEIAEIQgAQhCABCEIAEIQgAQhCABCEIAEIQgAQhCANJ6W/6BXl/Zv8AroQvM1X9eJ6Wl/pM9j2D/TZyCsIQvSXR5z7BCEJiBCEIAEIQgAQhCABCEIAEIQgAQhCABCEIAEIQgAQhCA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http://us-in.net/img/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490639" cy="20589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92418" y="2132856"/>
            <a:ext cx="2082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 bread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86" name="Picture 14" descr="https://encrypted-tbn3.gstatic.com/images?q=tbn:ANd9GcSkZh_h5asZqobF3dmLOkgrtInzxIUcXrlda_27diVPhoDN5qt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2808312" cy="21035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11041" y="5877272"/>
            <a:ext cx="2287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  apples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88" name="Picture 16" descr="http://albaraka.ru/images/content/ban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852936"/>
            <a:ext cx="3853610" cy="295627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632923" y="5805264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 banan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Much                                       Many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1236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milk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8328" y="1628800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cakes</a:t>
            </a:r>
            <a:endParaRPr lang="ru-RU" sz="3600" b="1" dirty="0">
              <a:ln w="12700">
                <a:solidFill>
                  <a:srgbClr val="464646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butter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872" y="2708920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juice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360" y="3429000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cheese</a:t>
            </a:r>
            <a:endParaRPr lang="ru-RU" sz="3600" b="1" dirty="0">
              <a:ln w="12700">
                <a:solidFill>
                  <a:srgbClr val="464646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8536" y="2348880"/>
            <a:ext cx="19800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sweets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3140968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eggs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149080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bread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64808" y="4077072"/>
            <a:ext cx="1646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apples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4941168"/>
            <a:ext cx="2313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bananas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Вставь пропущенные слова: </a:t>
            </a:r>
            <a:r>
              <a:rPr lang="en-US" sz="2400" dirty="0" smtClean="0"/>
              <a:t>much, many, a lot of .</a:t>
            </a:r>
            <a:br>
              <a:rPr lang="en-US" sz="2400" dirty="0" smtClean="0"/>
            </a:br>
            <a:r>
              <a:rPr lang="ru-RU" sz="2400" dirty="0" smtClean="0"/>
              <a:t>Прочитай предложения.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Example:  My  friends have got a lot of  clocks.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arenR"/>
            </a:pPr>
            <a:r>
              <a:rPr lang="en-US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farmer hasn’t</a:t>
            </a:r>
            <a:r>
              <a:rPr lang="en-U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got    …    apples.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6"/>
            <a:ext cx="741682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2)  Peter gives Billy         … sweets.   </a:t>
            </a: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996952"/>
            <a:ext cx="6284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3)  Have you got    …    friends?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308" y="3429000"/>
            <a:ext cx="8537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4)  Don’t drink    …    coffee in the morning.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293" y="3861048"/>
            <a:ext cx="8606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5)  Don’t eat    …    bread and    …    sweets.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988840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many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492896"/>
            <a:ext cx="1526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lot of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996952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many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3429000"/>
            <a:ext cx="1277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much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3861048"/>
            <a:ext cx="1277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much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3861048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many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2.gstatic.com/images?q=tbn:ANd9GcSyjM4MOV35lBG3sBwsISC9MoRL7cDcErBlYPq3FDX7aCXQTE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2636912"/>
            <a:ext cx="70326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 can eat a lot of (many) apples.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you? …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3850" y="2967335"/>
            <a:ext cx="6396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Good-bye!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294</TotalTime>
  <Words>163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Much, many, a lot of.</vt:lpstr>
      <vt:lpstr>Цель: - изучить новое слово «много»; - научиться употреблять его в предложениях , используя правило.</vt:lpstr>
      <vt:lpstr>Слайд 3</vt:lpstr>
      <vt:lpstr>Слайд 4</vt:lpstr>
      <vt:lpstr>Much                                       Many             </vt:lpstr>
      <vt:lpstr>Вставь пропущенные слова: much, many, a lot of . Прочитай предложения.  Example:  My  friends have got a lot of  clocks.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Much, many, a lot of.</dc:title>
  <dc:creator>лена</dc:creator>
  <cp:lastModifiedBy>лена</cp:lastModifiedBy>
  <cp:revision>30</cp:revision>
  <dcterms:created xsi:type="dcterms:W3CDTF">2014-11-23T15:05:34Z</dcterms:created>
  <dcterms:modified xsi:type="dcterms:W3CDTF">2014-11-26T04:33:37Z</dcterms:modified>
</cp:coreProperties>
</file>