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4FF548-2889-49E7-B822-EA5E41232D24}" type="datetimeFigureOut">
              <a:rPr lang="ru-RU" smtClean="0"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4AEB3E-2BEC-444E-BB60-F0F8A4B840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656184"/>
          </a:xfrm>
        </p:spPr>
        <p:txBody>
          <a:bodyPr>
            <a:normAutofit fontScale="85000" lnSpcReduction="20000"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The 24 </a:t>
            </a:r>
            <a:r>
              <a:rPr lang="en-US" sz="4000" dirty="0" err="1" smtClean="0"/>
              <a:t>th</a:t>
            </a:r>
            <a:r>
              <a:rPr lang="en-US" sz="4000" dirty="0" smtClean="0"/>
              <a:t> of September</a:t>
            </a:r>
            <a:endParaRPr lang="ru-RU" sz="4000" dirty="0"/>
          </a:p>
        </p:txBody>
      </p:sp>
      <p:pic>
        <p:nvPicPr>
          <p:cNvPr id="1026" name="Picture 2" descr="C:\Users\1\Desktop\DSCN6480_Fo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820891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hand up, </a:t>
            </a:r>
            <a:endParaRPr lang="ru-RU" sz="2000" dirty="0" smtClean="0"/>
          </a:p>
          <a:p>
            <a:r>
              <a:rPr lang="en-US" sz="2000" dirty="0" smtClean="0"/>
              <a:t>Two hands up, </a:t>
            </a:r>
            <a:endParaRPr lang="ru-RU" sz="2000" dirty="0" smtClean="0"/>
          </a:p>
          <a:p>
            <a:r>
              <a:rPr lang="en-US" sz="2000" dirty="0" smtClean="0"/>
              <a:t>Two hands down, </a:t>
            </a:r>
            <a:endParaRPr lang="ru-RU" sz="2000" dirty="0" smtClean="0"/>
          </a:p>
          <a:p>
            <a:r>
              <a:rPr lang="en-US" sz="2000" dirty="0" smtClean="0"/>
              <a:t>Sit down and stand up. </a:t>
            </a:r>
            <a:endParaRPr lang="ru-RU" sz="2000" dirty="0" smtClean="0"/>
          </a:p>
          <a:p>
            <a:r>
              <a:rPr lang="en-US" sz="2000" dirty="0" smtClean="0"/>
              <a:t>Hands on your head, </a:t>
            </a:r>
            <a:endParaRPr lang="ru-RU" sz="2000" dirty="0" smtClean="0"/>
          </a:p>
          <a:p>
            <a:r>
              <a:rPr lang="en-US" sz="2000" dirty="0" smtClean="0"/>
              <a:t>Hands behind your back,  </a:t>
            </a:r>
            <a:endParaRPr lang="ru-RU" sz="2000" dirty="0" smtClean="0"/>
          </a:p>
          <a:p>
            <a:r>
              <a:rPr lang="en-US" sz="2000" dirty="0" smtClean="0"/>
              <a:t>Hands on your nose, </a:t>
            </a:r>
            <a:endParaRPr lang="ru-RU" sz="2000" dirty="0" smtClean="0"/>
          </a:p>
          <a:p>
            <a:r>
              <a:rPr lang="en-US" sz="2000" dirty="0" smtClean="0"/>
              <a:t>Stand up and sit down.</a:t>
            </a:r>
            <a:endParaRPr lang="ru-RU" sz="2000" dirty="0"/>
          </a:p>
        </p:txBody>
      </p:sp>
      <p:pic>
        <p:nvPicPr>
          <p:cNvPr id="5" name="Содержимое 4" descr="5dea5cce192708f54daae1f51f1e5bf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484784"/>
            <a:ext cx="4680520" cy="396468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Granddaughter [</a:t>
            </a:r>
            <a:r>
              <a:rPr lang="en-US" dirty="0" err="1" smtClean="0"/>
              <a:t>ɡræn</a:t>
            </a:r>
            <a:r>
              <a:rPr lang="en-US" dirty="0" smtClean="0"/>
              <a:t>(d)ˌ</a:t>
            </a:r>
            <a:r>
              <a:rPr lang="en-US" dirty="0" err="1" smtClean="0"/>
              <a:t>dɔːtə</a:t>
            </a:r>
            <a:r>
              <a:rPr lang="en-US" dirty="0" smtClean="0"/>
              <a:t>(r)</a:t>
            </a:r>
            <a:r>
              <a:rPr lang="en-US" dirty="0" smtClean="0"/>
              <a:t>]</a:t>
            </a:r>
            <a:endParaRPr lang="ru-RU" dirty="0"/>
          </a:p>
        </p:txBody>
      </p:sp>
      <p:pic>
        <p:nvPicPr>
          <p:cNvPr id="7" name="Содержимое 6" descr="загруженное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72816"/>
            <a:ext cx="3672407" cy="4248472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610744" cy="4602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Grandson      [ˈ</a:t>
            </a:r>
            <a:r>
              <a:rPr lang="en-US" sz="3600" dirty="0" err="1" smtClean="0"/>
              <a:t>ɡræn</a:t>
            </a:r>
            <a:r>
              <a:rPr lang="en-US" sz="3600" dirty="0" smtClean="0"/>
              <a:t>(d)ˌ</a:t>
            </a:r>
            <a:r>
              <a:rPr lang="en-US" sz="3600" dirty="0" err="1" smtClean="0"/>
              <a:t>sʌn</a:t>
            </a:r>
            <a:r>
              <a:rPr lang="en-US" sz="3600" dirty="0" smtClean="0"/>
              <a:t>]</a:t>
            </a:r>
            <a:endParaRPr lang="ru-RU" sz="3600" dirty="0"/>
          </a:p>
        </p:txBody>
      </p:sp>
      <p:pic>
        <p:nvPicPr>
          <p:cNvPr id="5" name="Содержимое 4" descr="загруженное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7" y="1052736"/>
            <a:ext cx="3312368" cy="4824536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Word search</a:t>
            </a:r>
            <a:endParaRPr lang="ru-RU" sz="3600" dirty="0"/>
          </a:p>
        </p:txBody>
      </p:sp>
      <p:pic>
        <p:nvPicPr>
          <p:cNvPr id="5" name="Содержимое 4" descr="happy_family-4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723678"/>
            <a:ext cx="5111750" cy="2951856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Home task</a:t>
            </a:r>
            <a:endParaRPr lang="ru-RU" sz="4000" dirty="0"/>
          </a:p>
        </p:txBody>
      </p:sp>
      <p:pic>
        <p:nvPicPr>
          <p:cNvPr id="5" name="Содержимое 4" descr="img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908720"/>
            <a:ext cx="4896544" cy="496855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like the lesson?</a:t>
            </a:r>
            <a:endParaRPr lang="ru-RU" dirty="0"/>
          </a:p>
        </p:txBody>
      </p:sp>
      <p:pic>
        <p:nvPicPr>
          <p:cNvPr id="5" name="Содержимое 4" descr="Ru_Smilik_1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7" y="1844825"/>
            <a:ext cx="3304926" cy="3242320"/>
          </a:xfrm>
        </p:spPr>
      </p:pic>
      <p:pic>
        <p:nvPicPr>
          <p:cNvPr id="6" name="Содержимое 5" descr="загруженное (4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056" y="2060848"/>
            <a:ext cx="3528392" cy="309634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The lesson is over! </a:t>
            </a:r>
          </a:p>
          <a:p>
            <a:r>
              <a:rPr lang="en-US" sz="3200" dirty="0" smtClean="0"/>
              <a:t>Good Bye!</a:t>
            </a:r>
            <a:endParaRPr lang="ru-RU" sz="3200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340768"/>
            <a:ext cx="4752527" cy="42484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morning!</a:t>
            </a:r>
            <a:endParaRPr lang="ru-RU" dirty="0"/>
          </a:p>
        </p:txBody>
      </p:sp>
      <p:pic>
        <p:nvPicPr>
          <p:cNvPr id="4" name="Содержимое 3" descr="good-morning-desi-glitters-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6120680" cy="388843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sz="2400" dirty="0" smtClean="0"/>
              <a:t>Good morning! Good morning! </a:t>
            </a:r>
            <a:endParaRPr lang="ru-RU" sz="2400" dirty="0" smtClean="0"/>
          </a:p>
          <a:p>
            <a:r>
              <a:rPr lang="en-US" sz="2400" dirty="0" smtClean="0"/>
              <a:t>Good morning to you! </a:t>
            </a:r>
            <a:endParaRPr lang="ru-RU" sz="2400" dirty="0" smtClean="0"/>
          </a:p>
          <a:p>
            <a:r>
              <a:rPr lang="en-US" sz="2400" dirty="0" smtClean="0"/>
              <a:t>Good morning! Good morning! </a:t>
            </a:r>
            <a:endParaRPr lang="ru-RU" sz="2400" dirty="0" smtClean="0"/>
          </a:p>
          <a:p>
            <a:r>
              <a:rPr lang="en-US" sz="2400" dirty="0" smtClean="0"/>
              <a:t>I am glad to see you! </a:t>
            </a:r>
            <a:endParaRPr lang="ru-RU" sz="2400" dirty="0" smtClean="0"/>
          </a:p>
          <a:p>
            <a:r>
              <a:rPr lang="en-US" sz="2400" dirty="0" smtClean="0"/>
              <a:t>I am glad to see you, too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good-morning-desi-glitters-8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908720"/>
            <a:ext cx="4752528" cy="46085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- </a:t>
            </a:r>
            <a:r>
              <a:rPr lang="en-US" sz="2000" dirty="0" smtClean="0"/>
              <a:t>Let’s warm up: </a:t>
            </a:r>
            <a:endParaRPr lang="ru-RU" sz="2000" dirty="0" smtClean="0"/>
          </a:p>
          <a:p>
            <a:r>
              <a:rPr lang="en-US" sz="2000" dirty="0" smtClean="0"/>
              <a:t> 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800" dirty="0" smtClean="0"/>
              <a:t>[w] – window, we, what.</a:t>
            </a:r>
            <a:endParaRPr lang="ru-RU" sz="2800" dirty="0" smtClean="0"/>
          </a:p>
          <a:p>
            <a:r>
              <a:rPr lang="ru-RU" sz="2800" dirty="0" smtClean="0"/>
              <a:t>  </a:t>
            </a:r>
            <a:endParaRPr lang="en-US" sz="2800" dirty="0" smtClean="0"/>
          </a:p>
          <a:p>
            <a:r>
              <a:rPr lang="ru-RU" sz="2800" dirty="0" smtClean="0"/>
              <a:t> [</a:t>
            </a:r>
            <a:r>
              <a:rPr lang="en-US" sz="2800" dirty="0" smtClean="0"/>
              <a:t>ɔː</a:t>
            </a:r>
            <a:r>
              <a:rPr lang="ru-RU" sz="2800" dirty="0" smtClean="0"/>
              <a:t> </a:t>
            </a:r>
            <a:r>
              <a:rPr lang="ru-RU" sz="2800" dirty="0" smtClean="0"/>
              <a:t>] – </a:t>
            </a:r>
            <a:r>
              <a:rPr lang="en-US" sz="2800" dirty="0" smtClean="0"/>
              <a:t>door</a:t>
            </a:r>
            <a:r>
              <a:rPr lang="ru-RU" sz="2800" dirty="0" smtClean="0"/>
              <a:t>, </a:t>
            </a:r>
            <a:r>
              <a:rPr lang="en-US" sz="2800" dirty="0" smtClean="0"/>
              <a:t>floor</a:t>
            </a:r>
            <a:r>
              <a:rPr lang="ru-RU" sz="2800" dirty="0" smtClean="0"/>
              <a:t>,</a:t>
            </a:r>
            <a:r>
              <a:rPr lang="en-US" sz="2800" dirty="0" smtClean="0"/>
              <a:t>blackboard</a:t>
            </a:r>
            <a:r>
              <a:rPr lang="ru-RU" sz="2800" dirty="0" smtClean="0"/>
              <a:t>.   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:</a:t>
            </a:r>
            <a:r>
              <a:rPr lang="ru-RU" sz="2800" dirty="0" smtClean="0"/>
              <a:t>] – </a:t>
            </a:r>
            <a:r>
              <a:rPr lang="en-US" sz="2800" dirty="0" smtClean="0"/>
              <a:t>he, she, we</a:t>
            </a:r>
            <a:r>
              <a:rPr lang="ru-RU" sz="2800" dirty="0" smtClean="0"/>
              <a:t>.  </a:t>
            </a:r>
          </a:p>
          <a:p>
            <a:endParaRPr lang="ru-RU" sz="2800" dirty="0"/>
          </a:p>
        </p:txBody>
      </p:sp>
      <p:pic>
        <p:nvPicPr>
          <p:cNvPr id="5" name="Содержимое 4" descr="pr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592217"/>
            <a:ext cx="4392488" cy="321477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322712" cy="4602163"/>
          </a:xfrm>
        </p:spPr>
        <p:txBody>
          <a:bodyPr/>
          <a:lstStyle/>
          <a:p>
            <a:r>
              <a:rPr lang="en-US" sz="2800" dirty="0" smtClean="0"/>
              <a:t>I am at the window, </a:t>
            </a:r>
            <a:endParaRPr lang="ru-RU" sz="2800" dirty="0" smtClean="0"/>
          </a:p>
          <a:p>
            <a:r>
              <a:rPr lang="en-US" sz="2800" dirty="0" smtClean="0"/>
              <a:t>He is at the door, </a:t>
            </a:r>
            <a:endParaRPr lang="ru-RU" sz="2800" dirty="0" smtClean="0"/>
          </a:p>
          <a:p>
            <a:r>
              <a:rPr lang="en-US" sz="2800" dirty="0" smtClean="0"/>
              <a:t> She is at the blackboard, </a:t>
            </a:r>
            <a:endParaRPr lang="ru-RU" sz="2800" dirty="0" smtClean="0"/>
          </a:p>
          <a:p>
            <a:r>
              <a:rPr lang="en-US" sz="2800" dirty="0" smtClean="0"/>
              <a:t>We are on the floor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5" name="Содержимое 4" descr="0_1c6e4_b36bc32d_X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154906"/>
            <a:ext cx="5040560" cy="4089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Where is the ball? </a:t>
            </a:r>
          </a:p>
          <a:p>
            <a:r>
              <a:rPr lang="en-US" sz="2000" dirty="0" smtClean="0"/>
              <a:t>Where is the ball? </a:t>
            </a:r>
          </a:p>
          <a:p>
            <a:r>
              <a:rPr lang="en-US" sz="2000" dirty="0" smtClean="0"/>
              <a:t>Oh ,where, oh, where? </a:t>
            </a:r>
          </a:p>
          <a:p>
            <a:r>
              <a:rPr lang="en-US" sz="2000" dirty="0" smtClean="0"/>
              <a:t>Is it in the box </a:t>
            </a:r>
          </a:p>
          <a:p>
            <a:r>
              <a:rPr lang="en-US" sz="2000" dirty="0" smtClean="0"/>
              <a:t>Or under the chair? </a:t>
            </a:r>
          </a:p>
          <a:p>
            <a:endParaRPr lang="en-US" sz="2000" dirty="0" smtClean="0"/>
          </a:p>
          <a:p>
            <a:r>
              <a:rPr lang="en-US" sz="2000" dirty="0" smtClean="0"/>
              <a:t>Oh, this is my blue </a:t>
            </a:r>
          </a:p>
          <a:p>
            <a:r>
              <a:rPr lang="en-US" sz="2000" dirty="0" smtClean="0"/>
              <a:t>And yellow ball! </a:t>
            </a:r>
          </a:p>
          <a:p>
            <a:r>
              <a:rPr lang="en-US" sz="2000" dirty="0" smtClean="0"/>
              <a:t>Under the table </a:t>
            </a:r>
          </a:p>
          <a:p>
            <a:r>
              <a:rPr lang="en-US" sz="2000" dirty="0" smtClean="0"/>
              <a:t>Near the wall.</a:t>
            </a:r>
            <a:endParaRPr lang="ru-RU" sz="2000" dirty="0"/>
          </a:p>
        </p:txBody>
      </p:sp>
      <p:pic>
        <p:nvPicPr>
          <p:cNvPr id="5" name="Содержимое 4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1700808"/>
            <a:ext cx="4680520" cy="36004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Prepositions of place</a:t>
            </a:r>
            <a:endParaRPr lang="ru-RU" sz="4000" dirty="0"/>
          </a:p>
        </p:txBody>
      </p:sp>
      <p:pic>
        <p:nvPicPr>
          <p:cNvPr id="5" name="Содержимое 4" descr="4ovW-HO_bf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268760"/>
            <a:ext cx="5040560" cy="475252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Where  is the dog?</a:t>
            </a:r>
            <a:endParaRPr lang="ru-RU" sz="2400" dirty="0"/>
          </a:p>
        </p:txBody>
      </p:sp>
      <p:pic>
        <p:nvPicPr>
          <p:cNvPr id="5" name="Содержимое 4" descr="загруженно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2128044"/>
            <a:ext cx="4176464" cy="38932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Read and draw!</a:t>
            </a:r>
            <a:endParaRPr lang="ru-RU" sz="2800" dirty="0"/>
          </a:p>
        </p:txBody>
      </p:sp>
      <p:pic>
        <p:nvPicPr>
          <p:cNvPr id="5" name="Содержимое 4" descr="загруженное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1628801"/>
            <a:ext cx="4248472" cy="374441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236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Слайд 1</vt:lpstr>
      <vt:lpstr>Good morning!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Do you like the lesson?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Монина</dc:creator>
  <cp:lastModifiedBy>Монина</cp:lastModifiedBy>
  <cp:revision>7</cp:revision>
  <dcterms:created xsi:type="dcterms:W3CDTF">2014-09-22T19:01:10Z</dcterms:created>
  <dcterms:modified xsi:type="dcterms:W3CDTF">2014-09-22T20:10:23Z</dcterms:modified>
</cp:coreProperties>
</file>