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udio/unknown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7" r:id="rId9"/>
    <p:sldId id="266" r:id="rId10"/>
    <p:sldId id="262" r:id="rId11"/>
    <p:sldId id="263" r:id="rId12"/>
    <p:sldId id="271" r:id="rId13"/>
    <p:sldId id="270" r:id="rId14"/>
    <p:sldId id="269" r:id="rId15"/>
    <p:sldId id="264" r:id="rId16"/>
    <p:sldId id="273" r:id="rId17"/>
    <p:sldId id="272" r:id="rId18"/>
    <p:sldId id="265" r:id="rId19"/>
    <p:sldId id="276" r:id="rId20"/>
    <p:sldId id="274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5815-C501-45E2-9180-7E6F169937D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1BDAD-49C0-4BEE-BD5B-4B3330C61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5815-C501-45E2-9180-7E6F169937D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1BDAD-49C0-4BEE-BD5B-4B3330C61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5815-C501-45E2-9180-7E6F169937D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1BDAD-49C0-4BEE-BD5B-4B3330C61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5815-C501-45E2-9180-7E6F169937D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1BDAD-49C0-4BEE-BD5B-4B3330C61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5815-C501-45E2-9180-7E6F169937D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1BDAD-49C0-4BEE-BD5B-4B3330C61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5815-C501-45E2-9180-7E6F169937D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1BDAD-49C0-4BEE-BD5B-4B3330C61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5815-C501-45E2-9180-7E6F169937D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1BDAD-49C0-4BEE-BD5B-4B3330C61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5815-C501-45E2-9180-7E6F169937D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1BDAD-49C0-4BEE-BD5B-4B3330C61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5815-C501-45E2-9180-7E6F169937D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1BDAD-49C0-4BEE-BD5B-4B3330C61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5815-C501-45E2-9180-7E6F169937D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1BDAD-49C0-4BEE-BD5B-4B3330C61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5815-C501-45E2-9180-7E6F169937D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1BDAD-49C0-4BEE-BD5B-4B3330C61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F5815-C501-45E2-9180-7E6F169937D0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1BDAD-49C0-4BEE-BD5B-4B3330C612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429784" cy="218521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</a:t>
            </a:r>
            <a:r>
              <a:rPr lang="ru-RU" sz="2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резентационное сопровождение к уроку ИЗО</a:t>
            </a:r>
          </a:p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ДЕКОРАТИВНО-ПРИКЛАДНОЕ </a:t>
            </a:r>
            <a:endParaRPr lang="ru-RU" sz="5400" b="1" cap="none" spc="0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творчество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143248"/>
            <a:ext cx="9144000" cy="264687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РУССКИЙ </a:t>
            </a: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ПРЯНИК</a:t>
            </a:r>
          </a:p>
          <a:p>
            <a:pPr algn="ctr"/>
            <a:r>
              <a:rPr lang="ru-RU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						      Подготовила:</a:t>
            </a:r>
          </a:p>
          <a:p>
            <a:pPr algn="ctr"/>
            <a:r>
              <a:rPr lang="ru-RU" sz="2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			Ивушкина Мирослава Николаевна</a:t>
            </a:r>
          </a:p>
          <a:p>
            <a:pPr algn="ctr"/>
            <a:r>
              <a:rPr lang="ru-RU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                      учитель начальных классов	</a:t>
            </a:r>
          </a:p>
          <a:p>
            <a:pPr algn="ctr"/>
            <a:r>
              <a:rPr lang="ru-RU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                       МОУ СОШ № 27 г.Подольска </a:t>
            </a:r>
            <a:endParaRPr lang="ru-RU" sz="2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9144000" cy="31700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Не менее древнюю историю, чем лепные "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козули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", имеют и так называемые “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тетеры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”, или “витушки”, которые до сих пор делают на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Мезени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и в Каргополе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714752"/>
            <a:ext cx="9143999" cy="19389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Эти пряники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выпекают из ржаного теста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раскатанного в виде тонких жгутиков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ryanik33.narod.ru/STATJA/8.jpg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heel spokes="1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ryanik33.narod.ru/STATJA/11.jpg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heel spokes="3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ryanik33.narod.ru/STATJA/10.jpg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heel spokes="3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ryanik33.narod.ru/STATJA/9.jpg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78565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ПЕЧАТНЫЙ ПРЯНИК - изготавливают с помощью пряничной доски, или "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пряницы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”, как рельефный оттиск на тесте. Любимым материалом резчиков по дереву считалась липа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ryanik33.narod.ru/STATJA/13.jpg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00034" y="571481"/>
            <a:ext cx="7929617" cy="5715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ryanik33.narod.ru/STATJA/2.jpg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6500826" cy="193899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СИЛУЭТНЫЕ ПРЯНИКИ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   Появились сравнительно недавно</a:t>
            </a:r>
            <a:r>
              <a:rPr lang="ru-RU" dirty="0"/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43173" y="4429132"/>
            <a:ext cx="6500827" cy="193899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Традиция их изготовления связана с празднованием Рождества.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pryanik33.narod.ru/STATJA/15.jpg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20" y="0"/>
            <a:ext cx="8572560" cy="685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ryanik33.narod.ru/STATJA/0.jpg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642910" y="0"/>
            <a:ext cx="785818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ryanik33.narod.ru/STATJA/Untitled10.jpg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24" y="0"/>
            <a:ext cx="7572428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3857620" cy="317009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СИЛУЭТНЫЕ ПРЯНИКИ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   Появились сравнительно недавно</a:t>
            </a:r>
            <a:r>
              <a:rPr lang="ru-RU" dirty="0"/>
              <a:t>. </a:t>
            </a:r>
          </a:p>
        </p:txBody>
      </p:sp>
      <p:pic>
        <p:nvPicPr>
          <p:cNvPr id="3" name="Рисунок 2" descr="http://pryanik33.narod.ru/STATJA/15.jpg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976244" y="0"/>
            <a:ext cx="6167756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://pryanik33.narod.ru/STATJA/Untitled10.jpg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3032124" y="0"/>
            <a:ext cx="61118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" y="3244334"/>
            <a:ext cx="4286248" cy="317009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Традиция их изготовления связана с празднованием Рождества.</a:t>
            </a:r>
          </a:p>
        </p:txBody>
      </p:sp>
      <p:pic>
        <p:nvPicPr>
          <p:cNvPr id="7" name="Рисунок 6" descr="http://pryanik33.narod.ru/STATJA/Untitled11.jpg"/>
          <p:cNvPicPr/>
          <p:nvPr/>
        </p:nvPicPr>
        <p:blipFill>
          <a:blip r:embed="rId4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ryanik33.narod.ru/STATJA/3.jpg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3714744" y="428604"/>
            <a:ext cx="3929090" cy="60722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285720" y="1285860"/>
            <a:ext cx="3143272" cy="34163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На Руси первые пряники, называемые “медовым хлебом”,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4286248" cy="563231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Пряники было принято дарить, в Прощеное Воскресенье, которое приходилось на последний день Масленицы перед началом Великого поста.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://pryanik33.narod.ru/STATJA/14.jpg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4429124" y="357166"/>
            <a:ext cx="4000528" cy="62151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ЛЕПНЫЕ ПРЯНИКИ - особый вид пряничного производства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2000240"/>
            <a:ext cx="9144000" cy="286232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в виде ритуального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хлеба отражавшие зависимость древних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славян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от природных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явлений,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уважительное отношение к природе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и богам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, олицетворяющим ее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силы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ryanik33.narod.ru/STATJA/1.jpg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29784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ryanik33.narod.ru/STATJA/4.jpg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ryanik33.narod.ru/STATJA/6.jpg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ryanik33.narod.ru/STATJA/5.jpg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29784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157</Words>
  <Application>Microsoft Office PowerPoint</Application>
  <PresentationFormat>Экран (4:3)</PresentationFormat>
  <Paragraphs>19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</dc:creator>
  <cp:lastModifiedBy>Комп</cp:lastModifiedBy>
  <cp:revision>3</cp:revision>
  <dcterms:created xsi:type="dcterms:W3CDTF">2013-01-14T15:05:57Z</dcterms:created>
  <dcterms:modified xsi:type="dcterms:W3CDTF">2013-02-03T15:53:04Z</dcterms:modified>
</cp:coreProperties>
</file>