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6" r:id="rId10"/>
    <p:sldId id="262" r:id="rId11"/>
    <p:sldId id="263" r:id="rId12"/>
    <p:sldId id="271" r:id="rId13"/>
    <p:sldId id="270" r:id="rId14"/>
    <p:sldId id="269" r:id="rId15"/>
    <p:sldId id="264" r:id="rId16"/>
    <p:sldId id="273" r:id="rId17"/>
    <p:sldId id="272" r:id="rId18"/>
    <p:sldId id="265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5815-C501-45E2-9180-7E6F169937D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BDAD-49C0-4BEE-BD5B-4B3330C61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429784" cy="218521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резентационное сопровождение к уроку ИЗО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ДЕКОРАТИВНО-ПРИКЛАДНОЕ </a:t>
            </a:r>
            <a:endParaRPr lang="ru-RU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творчество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143248"/>
            <a:ext cx="9144000" cy="264687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РУССКИЙ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ПРЯНИК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					      Подготовила:</a:t>
            </a:r>
          </a:p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		Ивушкина Мирослава Николаевна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учитель начальных классов	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МОУ СОШ № 27 г.Подольска 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3170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Не менее древнюю историю, чем лепные "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козули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", имеют и так называемые “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тетеры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”, или “витушки”, которые до сих пор делают на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Мезени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и в Каргополе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714752"/>
            <a:ext cx="9143999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Эти пряники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выпекают из ржаного теста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раскатанного в виде тонких жгутиков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8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1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11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10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9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ПЕЧАТНЫЙ ПРЯНИК - изготавливают с помощью пряничной доски, или "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пряницы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”, как рельефный оттиск на тесте. Любимым материалом резчиков по дереву считалась липа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13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571481"/>
            <a:ext cx="7929617" cy="571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2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500826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СИЛУЭТНЫЕ ПРЯНИКИ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  Появились сравнительно недавно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3" y="4429132"/>
            <a:ext cx="6500827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Традиция их изготовления связана с празднованием Рождества.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ryanik33.narod.ru/STATJA/15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857256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0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785818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Untitled10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57242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3857620" cy="3170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СИЛУЭТНЫЕ ПРЯНИКИ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  Появились сравнительно недавно</a:t>
            </a:r>
            <a:r>
              <a:rPr lang="ru-RU" dirty="0"/>
              <a:t>. </a:t>
            </a:r>
          </a:p>
        </p:txBody>
      </p:sp>
      <p:pic>
        <p:nvPicPr>
          <p:cNvPr id="3" name="Рисунок 2" descr="http://pryanik33.narod.ru/STATJA/15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976244" y="0"/>
            <a:ext cx="616775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pryanik33.narod.ru/STATJA/Untitled10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032124" y="0"/>
            <a:ext cx="61118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" y="3244334"/>
            <a:ext cx="4286248" cy="3170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Традиция их изготовления связана с празднованием Рождества.</a:t>
            </a:r>
          </a:p>
        </p:txBody>
      </p:sp>
      <p:pic>
        <p:nvPicPr>
          <p:cNvPr id="7" name="Рисунок 6" descr="http://pryanik33.narod.ru/STATJA/Untitled11.jpg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3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28604"/>
            <a:ext cx="3929090" cy="6072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285860"/>
            <a:ext cx="3143272" cy="3416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 Руси первые пряники, называемые “медовым хлебом”,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286248" cy="56323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Пряники было принято дарить, в Прощеное Воскресенье, которое приходилось на последний день Масленицы перед началом Великого поста.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pryanik33.narod.ru/STATJA/14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57166"/>
            <a:ext cx="4000528" cy="6215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ЛЕПНЫЕ ПРЯНИКИ - особый вид пряничного производства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000240"/>
            <a:ext cx="91440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виде ритуального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хлеба отражавшие зависимость древних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славян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 природных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явлений,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уважительное отношение к природе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богам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олицетворяющим ее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1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4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6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yanik33.narod.ru/STATJA/5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157</Words>
  <Application>Microsoft Office PowerPoint</Application>
  <PresentationFormat>Экран (4:3)</PresentationFormat>
  <Paragraphs>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3</cp:revision>
  <dcterms:created xsi:type="dcterms:W3CDTF">2013-01-14T15:05:57Z</dcterms:created>
  <dcterms:modified xsi:type="dcterms:W3CDTF">2013-02-03T15:53:04Z</dcterms:modified>
</cp:coreProperties>
</file>