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5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92696"/>
            <a:ext cx="87129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Математический</a:t>
            </a:r>
            <a:r>
              <a:rPr lang="ru-RU" sz="15000" b="1" dirty="0" smtClean="0">
                <a:solidFill>
                  <a:srgbClr val="FF0000"/>
                </a:solidFill>
              </a:rPr>
              <a:t> К</a:t>
            </a:r>
            <a:r>
              <a:rPr lang="ru-RU" sz="15000" b="1" dirty="0" smtClean="0">
                <a:solidFill>
                  <a:srgbClr val="00B050"/>
                </a:solidFill>
              </a:rPr>
              <a:t>В</a:t>
            </a:r>
            <a:r>
              <a:rPr lang="ru-RU" sz="15000" b="1" dirty="0" smtClean="0">
                <a:solidFill>
                  <a:srgbClr val="00B0F0"/>
                </a:solidFill>
              </a:rPr>
              <a:t>Н</a:t>
            </a:r>
            <a:endParaRPr lang="ru-RU" sz="15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5"/>
          <p:cNvSpPr>
            <a:spLocks noChangeArrowheads="1"/>
          </p:cNvSpPr>
          <p:nvPr/>
        </p:nvSpPr>
        <p:spPr bwMode="auto">
          <a:xfrm>
            <a:off x="3059832" y="476672"/>
            <a:ext cx="3457252" cy="2664296"/>
          </a:xfrm>
          <a:prstGeom prst="flowChartExtra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AutoShape 17"/>
          <p:cNvSpPr>
            <a:spLocks noChangeArrowheads="1"/>
          </p:cNvSpPr>
          <p:nvPr/>
        </p:nvSpPr>
        <p:spPr bwMode="auto">
          <a:xfrm rot="14511444">
            <a:off x="2874060" y="2067625"/>
            <a:ext cx="1565311" cy="1496475"/>
          </a:xfrm>
          <a:prstGeom prst="flowChartExtra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3851920" y="476672"/>
            <a:ext cx="1872208" cy="1368152"/>
          </a:xfrm>
          <a:prstGeom prst="flowChartExtra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 rot="10800000">
            <a:off x="2987824" y="3140968"/>
            <a:ext cx="3529260" cy="2664296"/>
          </a:xfrm>
          <a:prstGeom prst="flowChartExtra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7"/>
          <p:cNvSpPr>
            <a:spLocks noChangeArrowheads="1"/>
          </p:cNvSpPr>
          <p:nvPr/>
        </p:nvSpPr>
        <p:spPr bwMode="auto">
          <a:xfrm rot="18045398">
            <a:off x="3547250" y="2929334"/>
            <a:ext cx="1610258" cy="1358243"/>
          </a:xfrm>
          <a:prstGeom prst="flowChartExtra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 rot="18064054">
            <a:off x="2809124" y="1595040"/>
            <a:ext cx="1514475" cy="1305600"/>
          </a:xfrm>
          <a:prstGeom prst="flowChartExtra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 rot="18096822">
            <a:off x="4377095" y="1591925"/>
            <a:ext cx="1514475" cy="1379538"/>
          </a:xfrm>
          <a:prstGeom prst="flowChartExtra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17"/>
          <p:cNvSpPr>
            <a:spLocks noChangeArrowheads="1"/>
          </p:cNvSpPr>
          <p:nvPr/>
        </p:nvSpPr>
        <p:spPr bwMode="auto">
          <a:xfrm rot="14463823">
            <a:off x="3560663" y="2223502"/>
            <a:ext cx="1514475" cy="1379538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3707904" y="620688"/>
            <a:ext cx="1610258" cy="1358243"/>
          </a:xfrm>
          <a:prstGeom prst="flowChartExtra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4932040" y="2564904"/>
            <a:ext cx="1610258" cy="1358243"/>
          </a:xfrm>
          <a:prstGeom prst="flowChartExtra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 rot="14375745">
            <a:off x="2383806" y="2923889"/>
            <a:ext cx="1610258" cy="1358243"/>
          </a:xfrm>
          <a:prstGeom prst="flowChartExtra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132856"/>
            <a:ext cx="72807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МОЛОДЦЫ!!!</a:t>
            </a:r>
            <a:endParaRPr lang="ru-RU" sz="9600" dirty="0">
              <a:solidFill>
                <a:srgbClr val="C00000"/>
              </a:solidFill>
            </a:endParaRPr>
          </a:p>
        </p:txBody>
      </p:sp>
      <p:pic>
        <p:nvPicPr>
          <p:cNvPr id="22530" name="Picture 2" descr="http://www.vse-pro-detey.ru/wp-content/uploads/2011/12/profilaktika-i-lechenie-raxit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11560" y="0"/>
            <a:ext cx="28575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19872" y="4077072"/>
            <a:ext cx="23455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К</a:t>
            </a:r>
            <a:r>
              <a:rPr lang="ru-RU" sz="9600" b="1" dirty="0" smtClean="0">
                <a:solidFill>
                  <a:srgbClr val="00B0F0"/>
                </a:solidFill>
              </a:rPr>
              <a:t>В</a:t>
            </a:r>
            <a:r>
              <a:rPr lang="ru-RU" sz="9600" b="1" dirty="0" smtClean="0">
                <a:solidFill>
                  <a:srgbClr val="00B050"/>
                </a:solidFill>
              </a:rPr>
              <a:t>Н</a:t>
            </a:r>
            <a:endParaRPr lang="ru-RU" sz="9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8704 C -0.04358 0.12963 -0.08611 0.17223 -0.10538 0.21088 C -0.12465 0.24954 -0.11892 0.27732 -0.11684 0.31945 C -0.11476 0.36158 -0.10746 0.42801 -0.09253 0.46412 C -0.0776 0.50023 -0.05972 0.5132 -0.02691 0.53658 C 0.0059 0.55996 0.06198 0.59283 0.10451 0.6051 C 0.14705 0.61736 0.18472 0.61181 0.22882 0.61088 C 0.27292 0.60996 0.32188 0.60672 0.36892 0.59931 C 0.41563 0.5919 0.47049 0.58334 0.50885 0.5669 C 0.54722 0.55047 0.56493 0.54885 0.59896 0.50023 C 0.63299 0.45162 0.70139 0.35139 0.71319 0.27547 C 0.725 0.19954 0.7217 0.09468 0.67031 0.04514 C 0.61892 -0.00439 0.4651 -0.00926 0.40451 -0.02152 C 0.34375 -0.03379 0.3224 -0.02801 0.30608 -0.02916 " pathEditMode="relative" rAng="0" ptsTypes="aaaaaaaaaaaaaA">
                                      <p:cBhvr>
                                        <p:cTn id="12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1" y="3244334"/>
            <a:ext cx="85093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Бедный заяц </a:t>
            </a:r>
            <a:endParaRPr lang="ru-RU" sz="8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665847"/>
            <a:ext cx="4968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МУДРЕНАЯ     ЗАДАЧА </a:t>
            </a:r>
            <a:endParaRPr lang="ru-RU" sz="3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ictures.ucoz.ru/_ph/3/2/30176957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052736"/>
            <a:ext cx="2824096" cy="341074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1340768"/>
            <a:ext cx="62368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Половину всей моркови </a:t>
            </a:r>
          </a:p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ещё пол морковки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g-fotki.yandex.ru/get/4610/89635038.619/0_6fb19_fe7af544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2520280" cy="49685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131840" y="1196752"/>
            <a:ext cx="56886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Половину оставшейся моркови 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 ещё пол морковки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img0.liveinternet.ru/images/attach/c/2/68/655/68655385_0_4c366_f61ad8e1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764704"/>
            <a:ext cx="3171825" cy="47625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2276872"/>
            <a:ext cx="54085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 у зайчика осталась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одна морковка.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lib.podelise.ru/tw_files2/urls_40/5/d-4700/4700_html_m6c1145b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76672"/>
            <a:ext cx="2920355" cy="352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995936" y="1340768"/>
            <a:ext cx="10759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dirty="0" smtClean="0">
                <a:solidFill>
                  <a:srgbClr val="FFFF00"/>
                </a:solidFill>
              </a:rPr>
              <a:t>?</a:t>
            </a:r>
            <a:endParaRPr lang="ru-RU" sz="150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077072"/>
            <a:ext cx="78488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Сколько у зайца морковок было сначала, </a:t>
            </a:r>
          </a:p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сколько морковок медведю досталось,</a:t>
            </a:r>
          </a:p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 сколько лиса получила?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coollady.ru/pic/0002/046/18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76672"/>
            <a:ext cx="2929508" cy="308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coollady.ru/pic/0002/046/18_1.jpg"/>
          <p:cNvPicPr/>
          <p:nvPr/>
        </p:nvPicPr>
        <p:blipFill>
          <a:blip r:embed="rId2" cstate="print"/>
          <a:srcRect l="24580" b="29901"/>
          <a:stretch>
            <a:fillRect/>
          </a:stretch>
        </p:blipFill>
        <p:spPr bwMode="auto">
          <a:xfrm>
            <a:off x="4427984" y="4293096"/>
            <a:ext cx="136815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img-fotki.yandex.ru/get/4610/89635038.619/0_6fb19_fe7af544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3068960"/>
            <a:ext cx="1800200" cy="3548966"/>
          </a:xfrm>
          <a:prstGeom prst="rect">
            <a:avLst/>
          </a:prstGeom>
          <a:noFill/>
        </p:spPr>
      </p:pic>
      <p:pic>
        <p:nvPicPr>
          <p:cNvPr id="6" name="Рисунок 5" descr="http://www.coollady.ru/pic/0002/046/18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005064"/>
            <a:ext cx="18002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coollady.ru/pic/0002/046/18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933056"/>
            <a:ext cx="194421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 descr="http://www.beresta.net/picture/ko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645024"/>
            <a:ext cx="2873052" cy="2873052"/>
          </a:xfrm>
          <a:prstGeom prst="rect">
            <a:avLst/>
          </a:prstGeom>
          <a:noFill/>
        </p:spPr>
      </p:pic>
      <p:pic>
        <p:nvPicPr>
          <p:cNvPr id="8" name="Picture 4" descr="http://img0.liveinternet.ru/images/attach/c/2/68/655/68655385_0_4c366_f61ad8e1_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73016"/>
            <a:ext cx="1678507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32192E-6 L 0.04722 -0.639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 0.07354 L 0.26979 -0.534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0.00556 L 0.05503 -0.5930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ictures.ucoz.ru/_ph/3/2/30176957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068960"/>
            <a:ext cx="2176024" cy="3410744"/>
          </a:xfrm>
          <a:prstGeom prst="rect">
            <a:avLst/>
          </a:prstGeom>
          <a:noFill/>
        </p:spPr>
      </p:pic>
      <p:pic>
        <p:nvPicPr>
          <p:cNvPr id="3" name="Рисунок 2" descr="http://www.coollady.ru/pic/0002/046/18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76672"/>
            <a:ext cx="144016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coollady.ru/pic/0002/046/18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581128"/>
            <a:ext cx="144016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coollady.ru/pic/0002/046/18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492896"/>
            <a:ext cx="144016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coollady.ru/pic/0002/046/18_1.jpg"/>
          <p:cNvPicPr/>
          <p:nvPr/>
        </p:nvPicPr>
        <p:blipFill>
          <a:blip r:embed="rId3" cstate="print"/>
          <a:srcRect l="25000" b="37037"/>
          <a:stretch>
            <a:fillRect/>
          </a:stretch>
        </p:blipFill>
        <p:spPr bwMode="auto">
          <a:xfrm>
            <a:off x="4572000" y="4869160"/>
            <a:ext cx="108012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coollady.ru/pic/0002/046/18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725144"/>
            <a:ext cx="115212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coollady.ru/pic/0002/046/18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437112"/>
            <a:ext cx="144016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coollady.ru/pic/0002/046/18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437112"/>
            <a:ext cx="144016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www.coollady.ru/pic/0002/046/18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365104"/>
            <a:ext cx="144016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www.beresta.net/picture/ko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645024"/>
            <a:ext cx="2873052" cy="2873052"/>
          </a:xfrm>
          <a:prstGeom prst="rect">
            <a:avLst/>
          </a:prstGeom>
          <a:noFill/>
        </p:spPr>
      </p:pic>
      <p:pic>
        <p:nvPicPr>
          <p:cNvPr id="21506" name="Picture 2" descr="http://s005.radikal.ru/i211/1001/ce/718ac73fb32b.jpg"/>
          <p:cNvPicPr>
            <a:picLocks noChangeAspect="1" noChangeArrowheads="1"/>
          </p:cNvPicPr>
          <p:nvPr/>
        </p:nvPicPr>
        <p:blipFill>
          <a:blip r:embed="rId5" cstate="print"/>
          <a:srcRect l="15120" t="15120" r="19361" b="6761"/>
          <a:stretch>
            <a:fillRect/>
          </a:stretch>
        </p:blipFill>
        <p:spPr bwMode="auto">
          <a:xfrm>
            <a:off x="2339752" y="4365104"/>
            <a:ext cx="1872208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532 L -0.18507 -0.66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-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0.18108 -0.671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-0.02344 -0.6770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-3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16337 -0.6613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-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0.33663 -0.5879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-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899592" y="1052736"/>
            <a:ext cx="4968552" cy="4248472"/>
          </a:xfrm>
          <a:prstGeom prst="hexagon">
            <a:avLst>
              <a:gd name="adj" fmla="val 30188"/>
              <a:gd name="vf" fmla="val 11547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3" name="AutoShape 24"/>
          <p:cNvSpPr>
            <a:spLocks noChangeArrowheads="1"/>
          </p:cNvSpPr>
          <p:nvPr/>
        </p:nvSpPr>
        <p:spPr bwMode="auto">
          <a:xfrm rot="3557552">
            <a:off x="1226901" y="2612258"/>
            <a:ext cx="2499244" cy="2137540"/>
          </a:xfrm>
          <a:prstGeom prst="flowChartExtra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23"/>
          <p:cNvSpPr>
            <a:spLocks noChangeArrowheads="1"/>
          </p:cNvSpPr>
          <p:nvPr/>
        </p:nvSpPr>
        <p:spPr bwMode="auto">
          <a:xfrm>
            <a:off x="2195736" y="3140968"/>
            <a:ext cx="2304256" cy="2160240"/>
          </a:xfrm>
          <a:prstGeom prst="flowChartExtra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56d71d9a257eb96f26b27fb758565e5fc5f953c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48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Татиана</dc:creator>
  <cp:lastModifiedBy>Татиана</cp:lastModifiedBy>
  <cp:revision>29</cp:revision>
  <dcterms:created xsi:type="dcterms:W3CDTF">2014-03-10T19:06:19Z</dcterms:created>
  <dcterms:modified xsi:type="dcterms:W3CDTF">2014-03-13T06:24:51Z</dcterms:modified>
</cp:coreProperties>
</file>