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A80F-6274-4119-890E-9413D809691D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67D70-B930-4F13-8C8C-4C3342179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152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A80F-6274-4119-890E-9413D809691D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67D70-B930-4F13-8C8C-4C3342179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485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A80F-6274-4119-890E-9413D809691D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67D70-B930-4F13-8C8C-4C3342179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31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A80F-6274-4119-890E-9413D809691D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67D70-B930-4F13-8C8C-4C3342179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28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A80F-6274-4119-890E-9413D809691D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67D70-B930-4F13-8C8C-4C3342179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749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A80F-6274-4119-890E-9413D809691D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67D70-B930-4F13-8C8C-4C3342179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156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A80F-6274-4119-890E-9413D809691D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67D70-B930-4F13-8C8C-4C3342179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2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A80F-6274-4119-890E-9413D809691D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67D70-B930-4F13-8C8C-4C3342179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50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A80F-6274-4119-890E-9413D809691D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67D70-B930-4F13-8C8C-4C3342179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741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A80F-6274-4119-890E-9413D809691D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67D70-B930-4F13-8C8C-4C3342179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626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A80F-6274-4119-890E-9413D809691D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67D70-B930-4F13-8C8C-4C3342179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817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A80F-6274-4119-890E-9413D809691D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67D70-B930-4F13-8C8C-4C3342179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133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vasilec.ru/wp-content/uploads/2010/07/%D1%80%D0%B8%D1%81-12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vasilec.ru/wp-content/uploads/2010/07/%D1%80%D0%B8%D1%81-42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vasilec.ru/wp-content/uploads/2010/07/%D1%80%D0%B8%D1%81-52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vasilec.ru/wp-content/uploads/2010/07/%D1%80%D0%B8%D1%81-6-%D1%86%D0%B2%D0%B5%D1%82-copy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Фото\пейзаж\36671861_4804730_1192270413_4201241_snow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725" y="-2304"/>
            <a:ext cx="9000492" cy="6000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7" y="3861048"/>
            <a:ext cx="7208079" cy="2880319"/>
          </a:xfrm>
        </p:spPr>
        <p:txBody>
          <a:bodyPr>
            <a:normAutofit fontScale="90000"/>
          </a:bodyPr>
          <a:lstStyle/>
          <a:p>
            <a:r>
              <a:rPr lang="ru-RU" sz="4800" b="1" dirty="0"/>
              <a:t>Невзирая на морозы, В красных яблоках березы. Подошел поближе... Ай!! Разлетелся урожай!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E:\Фото\птицы\6OCAEBCLQRCA2WCABUCAJEAT4BCAZ5500RCASJG60NCASRTPRYCAVI2DEXCAK270K8CA3FHOBUCA2DFQG3CAIDJG8QCAVN5Y4BCAC1BQP4CAU1XLVACA2749APCAGISOZVCAY33B08CA5DA9S9CAUZNRV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16" r="18412" b="12369"/>
          <a:stretch/>
        </p:blipFill>
        <p:spPr bwMode="auto">
          <a:xfrm>
            <a:off x="107503" y="116632"/>
            <a:ext cx="3541032" cy="322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21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центре листа нарисуй круг.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 descr="http://vasilec.ru/wp-content/uploads/2010/07/%D1%80%D0%B8%D1%81-12-300x218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064896" cy="56886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0458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2722314"/>
          </a:xfrm>
        </p:spPr>
        <p:txBody>
          <a:bodyPr>
            <a:noAutofit/>
          </a:bodyPr>
          <a:lstStyle/>
          <a:p>
            <a:r>
              <a:rPr lang="ru-RU" sz="3200" b="1" dirty="0"/>
              <a:t>Нарисованный круг подели наискосок линией так, как – будто ты отрезаешь себе большую часть апельсина, а младшему братишке – поменьше </a:t>
            </a:r>
            <a:r>
              <a:rPr lang="ru-RU" sz="3200" b="1" dirty="0" smtClean="0"/>
              <a:t>Это </a:t>
            </a:r>
            <a:r>
              <a:rPr lang="ru-RU" sz="3200" b="1" dirty="0"/>
              <a:t>будет  линия спинки нашей птички.</a:t>
            </a:r>
            <a:br>
              <a:rPr lang="ru-RU" sz="3200" b="1" dirty="0"/>
            </a:br>
            <a:endParaRPr lang="ru-RU" sz="32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35" t="4863" r="5610" b="26001"/>
          <a:stretch/>
        </p:blipFill>
        <p:spPr bwMode="auto">
          <a:xfrm>
            <a:off x="1763688" y="2797790"/>
            <a:ext cx="5319501" cy="3975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287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2232248"/>
          </a:xfrm>
        </p:spPr>
        <p:txBody>
          <a:bodyPr>
            <a:noAutofit/>
          </a:bodyPr>
          <a:lstStyle/>
          <a:p>
            <a:r>
              <a:rPr lang="ru-RU" sz="3200" b="1" dirty="0"/>
              <a:t>В верхней части большой дольки скругли край. Это у нас голова птички. Спереди нарисуй клюв. Нижнюю часть наклонной линии спинки продли и  сделай из неё хвост так, как нарисовано на картинке.</a:t>
            </a:r>
            <a:br>
              <a:rPr lang="ru-RU" sz="3200" b="1" dirty="0"/>
            </a:br>
            <a:endParaRPr lang="ru-RU" sz="3200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18" t="6555" r="5049" b="26256"/>
          <a:stretch/>
        </p:blipFill>
        <p:spPr bwMode="auto">
          <a:xfrm>
            <a:off x="1691680" y="2548356"/>
            <a:ext cx="5896475" cy="408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67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49817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Нарисуй снегирю глаз. От животика нарисуй две линии – это будут ножки.</a:t>
            </a:r>
            <a:br>
              <a:rPr lang="ru-RU" b="1" dirty="0"/>
            </a:br>
            <a:endParaRPr lang="ru-RU" b="1" dirty="0"/>
          </a:p>
        </p:txBody>
      </p:sp>
      <p:pic>
        <p:nvPicPr>
          <p:cNvPr id="4" name="Объект 3" descr="http://vasilec.ru/wp-content/uploads/2010/07/%D1%80%D0%B8%D1%81-42-300x218.jpg">
            <a:hlinkClick r:id="rId2"/>
          </p:cNvPr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62" t="6848" r="4753" b="15925"/>
          <a:stretch/>
        </p:blipFill>
        <p:spPr bwMode="auto">
          <a:xfrm>
            <a:off x="1691680" y="1412776"/>
            <a:ext cx="6336704" cy="5184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218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2218258"/>
          </a:xfrm>
        </p:spPr>
        <p:txBody>
          <a:bodyPr>
            <a:noAutofit/>
          </a:bodyPr>
          <a:lstStyle/>
          <a:p>
            <a:r>
              <a:rPr lang="ru-RU" sz="3200" b="1" dirty="0"/>
              <a:t>Закрась глазик тёмным. Нарисуй птичке крылышко. Пририсуй на палочках – ножках  пальчики. Сотри линии построения рисунка ластиком. </a:t>
            </a:r>
          </a:p>
        </p:txBody>
      </p:sp>
      <p:pic>
        <p:nvPicPr>
          <p:cNvPr id="4" name="Объект 3" descr="http://vasilec.ru/wp-content/uploads/2010/07/%D1%80%D0%B8%D1%81-52-300x218.jpg">
            <a:hlinkClick r:id="rId2"/>
          </p:cNvPr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10" t="6713" r="6243" b="13015"/>
          <a:stretch/>
        </p:blipFill>
        <p:spPr bwMode="auto">
          <a:xfrm>
            <a:off x="1691680" y="2420888"/>
            <a:ext cx="5040560" cy="4320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387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Теперь птичку можно </a:t>
            </a:r>
            <a:r>
              <a:rPr lang="ru-RU" b="1" i="1" dirty="0" smtClean="0"/>
              <a:t>раскрасить.  </a:t>
            </a:r>
            <a:endParaRPr lang="ru-RU" b="1" i="1" dirty="0"/>
          </a:p>
        </p:txBody>
      </p:sp>
      <p:pic>
        <p:nvPicPr>
          <p:cNvPr id="4" name="Объект 3" descr="http://vasilec.ru/wp-content/uploads/2010/07/%D1%80%D0%B8%D1%81-6-%D1%86%D0%B2%D0%B5%D1%82-copy-300x218.jpg">
            <a:hlinkClick r:id="rId2"/>
          </p:cNvPr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5" t="5464" r="6687" b="9773"/>
          <a:stretch/>
        </p:blipFill>
        <p:spPr bwMode="auto">
          <a:xfrm>
            <a:off x="1115616" y="1268760"/>
            <a:ext cx="7344816" cy="54726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611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94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Невзирая на морозы, В красных яблоках березы. Подошел поближе... Ай!! Разлетелся урожай!</vt:lpstr>
      <vt:lpstr>в центре листа нарисуй круг. </vt:lpstr>
      <vt:lpstr>Нарисованный круг подели наискосок линией так, как – будто ты отрезаешь себе большую часть апельсина, а младшему братишке – поменьше Это будет  линия спинки нашей птички. </vt:lpstr>
      <vt:lpstr>В верхней части большой дольки скругли край. Это у нас голова птички. Спереди нарисуй клюв. Нижнюю часть наклонной линии спинки продли и  сделай из неё хвост так, как нарисовано на картинке. </vt:lpstr>
      <vt:lpstr>Нарисуй снегирю глаз. От животика нарисуй две линии – это будут ножки. </vt:lpstr>
      <vt:lpstr>Закрась глазик тёмным. Нарисуй птичке крылышко. Пририсуй на палочках – ножках  пальчики. Сотри линии построения рисунка ластиком. </vt:lpstr>
      <vt:lpstr>Теперь птичку можно раскрасить. 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Невзирая на морозы, В красных яблоках березы. Подошел поближе... Ай!! Разлетелся урожай!</dc:title>
  <dc:creator>Пользователь</dc:creator>
  <cp:lastModifiedBy>Пользователь</cp:lastModifiedBy>
  <cp:revision>2</cp:revision>
  <dcterms:created xsi:type="dcterms:W3CDTF">2013-02-07T12:08:41Z</dcterms:created>
  <dcterms:modified xsi:type="dcterms:W3CDTF">2013-02-07T12:24:06Z</dcterms:modified>
</cp:coreProperties>
</file>