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20DB-85AF-4249-977C-281AECF266C4}" type="datetimeFigureOut">
              <a:rPr lang="ru-RU" smtClean="0"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2A15-6228-4682-B7DE-AF40C27AC7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search?p=79&amp;ed=1&amp;text=%D0%B2%D1%80%D0%B5%D0%BC%D0%B5%D0%BD%D0%B0%20%D0%B3%D0%BE%D0%B4%D0%B0%20%D0%B2%D0%B5%D1%81%D0%BD%D0%B0&amp;spsite=fake-027-7082287.ru&amp;img_url=img-fotki.yandex.ru/get/17/milashka6964.0/0_ecf2_ca6656b9_XL&amp;rpt=simage&amp;nl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search?p=17&amp;ed=1&amp;text=%D0%B2%D1%80%D0%B5%D0%BC%D0%B5%D0%BD%D0%B0%20%D0%B3%D0%BE%D0%B4%D0%B0%20%D0%BB%D0%B5%D1%82%D0%BE&amp;spsite=fake-029-290251.ru&amp;img_url=yakub20.narod.ru/ClipArt/Priroda/index.files/original_images/p0000019.jpg&amp;rpt=simage&amp;nl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search?p=74&amp;ed=1&amp;text=%D0%B2%D1%80%D0%B5%D0%BC%D0%B5%D0%BD%D0%B0%20%D0%B3%D0%BE%D0%B4%D0%B0%20%D0%B7%D0%B8%D0%BC%D0%B0&amp;spsite=fake-000-982474.ru&amp;img_url=i.piccy.kiev.ua/i2/b6/a7/0aeb83cb8833c5ac25d5900413cb.jpeg&amp;rpt=simage&amp;nl=1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search?p=69&amp;ed=1&amp;text=%D0%B2%D1%80%D0%B5%D0%BC%D0%B5%D0%BD%D0%B0%20%D0%B3%D0%BE%D0%B4%D0%B0%20%D0%BE%D1%81%D0%B5%D0%BD%D1%8C&amp;spsite=fake-009-4794924.ru&amp;img_url=www.detskiy-mir.net/images/fotoprikols/8316_big.jpg&amp;rpt=simage&amp;nl=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search?p=12&amp;ed=1&amp;text=%D0%B2%D1%80%D0%B5%D0%BC%D0%B5%D0%BD%D0%B0%20%D0%B3%D0%BE%D0%B4%D0%B0%20%D0%B7%D0%B8%D0%BC%D0%B0&amp;spsite=fake-019-6026363.ru&amp;img_url=stat17.privet.ru/lr/092a00cac7228e3d866f44e242aba3c9&amp;rpt=simage&amp;nl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search?p=1&amp;ed=1&amp;text=%D0%B2%D1%80%D0%B5%D0%BC%D0%B5%D0%BD%D0%B0%20%D0%B3%D0%BE%D0%B4%D0%B0%20%D0%BE%D1%81%D0%B5%D0%BD%D1%8C&amp;spsite=fake-000-1143105.ru&amp;img_url=img0.liveinternet.ru/images/attach/c/0/51/734/51734541_10.jpg&amp;rpt=simage&amp;nl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search?p=106&amp;ed=1&amp;text=%D0%B2%D1%80%D0%B5%D0%BC%D0%B5%D0%BD%D0%B0%20%D0%B3%D0%BE%D0%B4%D0%B0%20%D0%BB%D0%B5%D1%82%D0%BE&amp;spsite=wallpapers.hutor.ru&amp;img_url=www.zastavki.com/pictures/1024x768/2009/Nature_Seasons_Summer_green_hills_018819_.jpg&amp;rpt=simage&amp;nl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search?p=3&amp;ed=1&amp;text=%D0%B2%D1%80%D0%B5%D0%BC%D0%B5%D0%BD%D0%B0%20%D0%B3%D0%BE%D0%B4%D0%B0%20%D0%BE%D1%81%D0%B5%D0%BD%D1%8C&amp;spsite=www.photosight.ru&amp;img_url=img-2005-11.photosight.ru/10/1124910.jpg&amp;rpt=simage&amp;nl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search?p=31&amp;ed=1&amp;text=%D0%B2%D1%80%D0%B5%D0%BC%D0%B5%D0%BD%D0%B0%20%D0%B3%D0%BE%D0%B4%D0%B0%20%D0%B7%D0%B8%D0%BC%D0%B0&amp;spsite=fake-027-13905569.ru&amp;img_url=s40.radikal.ru/i087/0911/8a/7d63313deb67.jpg&amp;rpt=simage&amp;nl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search?p=8&amp;ed=1&amp;text=%D0%B2%D1%80%D0%B5%D0%BC%D0%B5%D0%BD%D0%B0%20%D0%B3%D0%BE%D0%B4%D0%B0%20%D0%B2%D0%B5%D1%81%D0%BD%D0%B0&amp;spsite=fake-009-1507364.ru&amp;img_url=www.ljplus.ru/img4/r/o/rowkein/19636042_1204725540_lazarenko_vt_vesna.jpg&amp;rpt=simage&amp;nl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search?p=79&amp;ed=1&amp;text=%D0%B2%D1%80%D0%B5%D0%BC%D0%B5%D0%BD%D0%B0%20%D0%B3%D0%BE%D0%B4%D0%B0%20%D0%B2%D0%B5%D1%81%D0%BD%D0%B0&amp;spsite=fake-027-7082287.ru&amp;img_url=img-fotki.yandex.ru/get/17/milashka6964.0/0_ecf2_ca6656b9_XL&amp;rpt=simage&amp;nl=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search?p=106&amp;ed=1&amp;text=%D0%B2%D1%80%D0%B5%D0%BC%D0%B5%D0%BD%D0%B0%20%D0%B3%D0%BE%D0%B4%D0%B0%20%D0%BB%D0%B5%D1%82%D0%BE&amp;spsite=wallpapers.hutor.ru&amp;img_url=www.zastavki.com/pictures/1024x768/2009/Nature_Seasons_Summer_green_hills_018819_.jpg&amp;rpt=simage&amp;nl=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SEASONS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57158" y="1500174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SPRING</a:t>
            </a:r>
            <a:endParaRPr lang="ru-RU" sz="3600" dirty="0"/>
          </a:p>
        </p:txBody>
      </p:sp>
      <p:pic>
        <p:nvPicPr>
          <p:cNvPr id="9" name="Содержимое 8" descr="http://im8-tub.yandex.net/i?id=135208926&amp;tov=8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57200" y="2699465"/>
            <a:ext cx="4040188" cy="290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SUMMER</a:t>
            </a:r>
            <a:endParaRPr lang="ru-RU" sz="3600" dirty="0"/>
          </a:p>
        </p:txBody>
      </p:sp>
      <p:pic>
        <p:nvPicPr>
          <p:cNvPr id="13" name="Содержимое 12" descr="http://im0-tub.yandex.net/i?id=40151179&amp;tov=0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714620"/>
            <a:ext cx="35719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WHAT DO YOU LIKE TO DO IN…?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To play hockey</a:t>
            </a:r>
          </a:p>
          <a:p>
            <a:r>
              <a:rPr lang="en-US" sz="3200" b="1" dirty="0" smtClean="0"/>
              <a:t>To </a:t>
            </a:r>
            <a:r>
              <a:rPr lang="en-US" sz="3200" b="1" dirty="0" err="1" smtClean="0"/>
              <a:t>rollerskate</a:t>
            </a:r>
            <a:endParaRPr lang="en-US" sz="3200" b="1" dirty="0" smtClean="0"/>
          </a:p>
          <a:p>
            <a:r>
              <a:rPr lang="en-US" sz="3200" b="1" dirty="0" smtClean="0"/>
              <a:t>To jump</a:t>
            </a:r>
          </a:p>
          <a:p>
            <a:r>
              <a:rPr lang="en-US" sz="3200" b="1" dirty="0" smtClean="0"/>
              <a:t>To play chess</a:t>
            </a:r>
          </a:p>
          <a:p>
            <a:r>
              <a:rPr lang="en-US" sz="3200" b="1" dirty="0" smtClean="0"/>
              <a:t>To ski</a:t>
            </a:r>
          </a:p>
          <a:p>
            <a:r>
              <a:rPr lang="en-US" sz="3200" b="1" dirty="0" smtClean="0"/>
              <a:t>To skate</a:t>
            </a:r>
          </a:p>
          <a:p>
            <a:r>
              <a:rPr lang="en-US" sz="3200" b="1" dirty="0" smtClean="0"/>
              <a:t>To swim</a:t>
            </a:r>
          </a:p>
          <a:p>
            <a:r>
              <a:rPr lang="en-US" sz="3200" b="1" dirty="0" smtClean="0"/>
              <a:t>To walk</a:t>
            </a:r>
            <a:endParaRPr lang="ru-RU" sz="3200" b="1" dirty="0"/>
          </a:p>
        </p:txBody>
      </p:sp>
      <p:pic>
        <p:nvPicPr>
          <p:cNvPr id="5" name="Содержимое 4" descr="http://im8-tub.yandex.net/i?id=126831504&amp;tov=8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72909" y="1600201"/>
            <a:ext cx="2670398" cy="39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WHAT DO YOU LIKE TO DO IN…?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To swim</a:t>
            </a:r>
          </a:p>
          <a:p>
            <a:r>
              <a:rPr lang="en-US" sz="3200" b="1" dirty="0" smtClean="0"/>
              <a:t>To </a:t>
            </a:r>
            <a:r>
              <a:rPr lang="en-US" sz="3200" b="1" dirty="0" err="1" smtClean="0"/>
              <a:t>rollerskate</a:t>
            </a:r>
            <a:endParaRPr lang="en-US" sz="3200" b="1" dirty="0" smtClean="0"/>
          </a:p>
          <a:p>
            <a:r>
              <a:rPr lang="en-US" sz="3200" b="1" dirty="0" smtClean="0"/>
              <a:t>To jump</a:t>
            </a:r>
          </a:p>
          <a:p>
            <a:r>
              <a:rPr lang="en-US" sz="3200" b="1" dirty="0" smtClean="0"/>
              <a:t>To walk</a:t>
            </a:r>
          </a:p>
          <a:p>
            <a:r>
              <a:rPr lang="en-US" sz="3200" b="1" dirty="0" smtClean="0"/>
              <a:t>To play basketball</a:t>
            </a:r>
          </a:p>
          <a:p>
            <a:r>
              <a:rPr lang="en-US" sz="3200" b="1" dirty="0" smtClean="0"/>
              <a:t>To run</a:t>
            </a:r>
          </a:p>
          <a:p>
            <a:r>
              <a:rPr lang="en-US" sz="3200" b="1" dirty="0" smtClean="0"/>
              <a:t>To read</a:t>
            </a:r>
          </a:p>
          <a:p>
            <a:r>
              <a:rPr lang="en-US" sz="3200" b="1" dirty="0" smtClean="0"/>
              <a:t>To go to school</a:t>
            </a:r>
            <a:endParaRPr lang="ru-RU" sz="3200" b="1" dirty="0"/>
          </a:p>
        </p:txBody>
      </p:sp>
      <p:pic>
        <p:nvPicPr>
          <p:cNvPr id="5" name="Содержимое 4" descr="http://im2-tub.yandex.net/i?id=27793186&amp;tov=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3116"/>
            <a:ext cx="314327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SEASONS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WINTER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AUTUMN</a:t>
            </a:r>
            <a:endParaRPr lang="ru-RU" sz="3600" dirty="0"/>
          </a:p>
        </p:txBody>
      </p:sp>
      <p:pic>
        <p:nvPicPr>
          <p:cNvPr id="7" name="Содержимое 6" descr="http://im7-tub.yandex.net/i?id=36076577&amp;tov=7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28715"/>
            <a:ext cx="4040188" cy="304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8-tub.yandex.net/i?id=91169075&amp;tov=8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643182"/>
            <a:ext cx="342902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DO YOU LIKE…?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http://im7-tub.yandex.net/i?id=144154447&amp;tov=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3" y="1928801"/>
            <a:ext cx="5357851" cy="328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DO YOU LIKE…?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2-tub.yandex.net/i?id=43352603&amp;tov=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714487"/>
            <a:ext cx="5286412" cy="35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DO YOU LIKE…?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6-tub.yandex.net/i?id=139773546&amp;tov=6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000240"/>
            <a:ext cx="53578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DO YOU LIKE…?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2-tub.yandex.net/i?id=31045790&amp;tov=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492922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/>
            </a:r>
            <a:br>
              <a:rPr lang="en-US" sz="5400" b="1" i="1" dirty="0" smtClean="0">
                <a:solidFill>
                  <a:srgbClr val="FF0000"/>
                </a:solidFill>
              </a:rPr>
            </a:br>
            <a:r>
              <a:rPr lang="en-US" sz="5400" b="1" i="1" dirty="0">
                <a:solidFill>
                  <a:srgbClr val="FF0000"/>
                </a:solidFill>
              </a:rPr>
              <a:t/>
            </a:r>
            <a:br>
              <a:rPr lang="en-US" sz="5400" b="1" i="1" dirty="0">
                <a:solidFill>
                  <a:srgbClr val="FF0000"/>
                </a:solidFill>
              </a:rPr>
            </a:br>
            <a:r>
              <a:rPr lang="en-US" sz="5400" b="1" i="1" dirty="0" smtClean="0">
                <a:solidFill>
                  <a:srgbClr val="FF0000"/>
                </a:solidFill>
              </a:rPr>
              <a:t>WHAT SEASON DO YOU LIKE?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  <a:p>
            <a:pPr algn="ctr">
              <a:buNone/>
            </a:pPr>
            <a:r>
              <a:rPr lang="en-US" sz="6000" b="1" dirty="0" smtClean="0"/>
              <a:t>I like…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WHAT DO YOU LIKE TO DO IN…?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To run</a:t>
            </a:r>
          </a:p>
          <a:p>
            <a:r>
              <a:rPr lang="en-US" sz="3200" b="1" dirty="0" smtClean="0"/>
              <a:t>To jump</a:t>
            </a:r>
          </a:p>
          <a:p>
            <a:r>
              <a:rPr lang="en-US" sz="3200" b="1" dirty="0" smtClean="0"/>
              <a:t>To walk</a:t>
            </a:r>
          </a:p>
          <a:p>
            <a:r>
              <a:rPr lang="en-US" sz="3200" b="1" dirty="0" smtClean="0"/>
              <a:t>To swim</a:t>
            </a:r>
          </a:p>
          <a:p>
            <a:r>
              <a:rPr lang="en-US" sz="3200" b="1" dirty="0" smtClean="0"/>
              <a:t>To skate</a:t>
            </a:r>
          </a:p>
          <a:p>
            <a:r>
              <a:rPr lang="en-US" sz="3200" b="1" dirty="0" smtClean="0"/>
              <a:t>To ski</a:t>
            </a:r>
          </a:p>
          <a:p>
            <a:r>
              <a:rPr lang="en-US" sz="3200" b="1" dirty="0" smtClean="0"/>
              <a:t>To read</a:t>
            </a:r>
          </a:p>
          <a:p>
            <a:r>
              <a:rPr lang="en-US" sz="3200" b="1" dirty="0" smtClean="0"/>
              <a:t>To play snowballs</a:t>
            </a:r>
            <a:endParaRPr lang="ru-RU" sz="3200" b="1" dirty="0"/>
          </a:p>
        </p:txBody>
      </p:sp>
      <p:pic>
        <p:nvPicPr>
          <p:cNvPr id="5" name="Содержимое 4" descr="http://im8-tub.yandex.net/i?id=135208926&amp;tov=8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12698"/>
            <a:ext cx="3328982" cy="258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WHAT DO YOU LIKE TO DO IN…?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To ski</a:t>
            </a:r>
          </a:p>
          <a:p>
            <a:r>
              <a:rPr lang="en-US" sz="3200" b="1" dirty="0" smtClean="0"/>
              <a:t>To play snowballs</a:t>
            </a:r>
          </a:p>
          <a:p>
            <a:r>
              <a:rPr lang="en-US" sz="3200" b="1" dirty="0" smtClean="0"/>
              <a:t>To swim</a:t>
            </a:r>
          </a:p>
          <a:p>
            <a:r>
              <a:rPr lang="en-US" sz="3200" b="1" dirty="0" smtClean="0"/>
              <a:t>To skip</a:t>
            </a:r>
          </a:p>
          <a:p>
            <a:r>
              <a:rPr lang="en-US" sz="3200" b="1" dirty="0" smtClean="0"/>
              <a:t>To walk</a:t>
            </a:r>
          </a:p>
          <a:p>
            <a:r>
              <a:rPr lang="en-US" sz="3200" b="1" dirty="0" smtClean="0"/>
              <a:t>To play football</a:t>
            </a:r>
          </a:p>
          <a:p>
            <a:r>
              <a:rPr lang="en-US" sz="3200" b="1" dirty="0" smtClean="0"/>
              <a:t>To read</a:t>
            </a:r>
          </a:p>
          <a:p>
            <a:r>
              <a:rPr lang="en-US" sz="3200" b="1" dirty="0" smtClean="0"/>
              <a:t>To run</a:t>
            </a:r>
            <a:endParaRPr lang="ru-RU" sz="3200" b="1" dirty="0"/>
          </a:p>
        </p:txBody>
      </p:sp>
      <p:pic>
        <p:nvPicPr>
          <p:cNvPr id="5" name="Содержимое 4" descr="http://im7-tub.yandex.net/i?id=144154447&amp;tov=7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41975"/>
            <a:ext cx="3471858" cy="237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SEASONS</vt:lpstr>
      <vt:lpstr>SEASONS</vt:lpstr>
      <vt:lpstr>DO YOU LIKE…?</vt:lpstr>
      <vt:lpstr>DO YOU LIKE…?</vt:lpstr>
      <vt:lpstr>DO YOU LIKE…?</vt:lpstr>
      <vt:lpstr>DO YOU LIKE…?</vt:lpstr>
      <vt:lpstr>  WHAT SEASON DO YOU LIKE?</vt:lpstr>
      <vt:lpstr>WHAT DO YOU LIKE TO DO IN…?</vt:lpstr>
      <vt:lpstr>WHAT DO YOU LIKE TO DO IN…?</vt:lpstr>
      <vt:lpstr>WHAT DO YOU LIKE TO DO IN…?</vt:lpstr>
      <vt:lpstr>WHAT DO YOU LIKE TO DO IN…?</vt:lpstr>
      <vt:lpstr>Слайд 12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</dc:title>
  <dc:creator>Your User Name</dc:creator>
  <cp:lastModifiedBy>Your User Name</cp:lastModifiedBy>
  <cp:revision>1</cp:revision>
  <dcterms:created xsi:type="dcterms:W3CDTF">2010-01-27T03:41:53Z</dcterms:created>
  <dcterms:modified xsi:type="dcterms:W3CDTF">2010-01-27T04:13:18Z</dcterms:modified>
</cp:coreProperties>
</file>