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828800"/>
          </a:xfrm>
        </p:spPr>
        <p:txBody>
          <a:bodyPr/>
          <a:lstStyle/>
          <a:p>
            <a:r>
              <a:rPr lang="ru-RU" i="1" u="sng" dirty="0" smtClean="0"/>
              <a:t>Фонетическая</a:t>
            </a:r>
            <a:r>
              <a:rPr lang="ru-RU" dirty="0" smtClean="0"/>
              <a:t>  </a:t>
            </a:r>
            <a:r>
              <a:rPr lang="ru-RU" sz="4400" i="1" u="sng" dirty="0" smtClean="0"/>
              <a:t>разминка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4267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[z] – [z] – [z]                                                                                                                                 [</a:t>
            </a:r>
            <a:r>
              <a:rPr lang="ru-RU" dirty="0" smtClean="0"/>
              <a:t> </a:t>
            </a:r>
            <a:r>
              <a:rPr lang="en-US" dirty="0" smtClean="0"/>
              <a:t>ei ] – [ei] – [ei]                                                  [ ai ]  - [ ai ] – [ ai ]                                            [ m ] -  [m ]  -  [m ]                                             [ o ] – [ o ] – [ o ]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They like </a:t>
            </a:r>
            <a:r>
              <a:rPr lang="en-US" sz="5400" smtClean="0"/>
              <a:t>playing…</a:t>
            </a:r>
            <a:endParaRPr lang="ru-RU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-Who are you?                  -I’m Barney.                      -What game do you like playing?                           -I like playing tag.            -How old are you?            -I’m three.</a:t>
            </a:r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 like playing…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219201" y="1"/>
            <a:ext cx="6934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I’m cat. I’m five.</a:t>
            </a:r>
            <a:endParaRPr lang="ru-RU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-I’m dog.                           -I like playing tag.            -I’m 2.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Homework: AB page 104</a:t>
            </a:r>
            <a:endParaRPr lang="ru-RU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lesson is over.   </a:t>
            </a:r>
            <a:r>
              <a:rPr lang="en-US" sz="5400" smtClean="0"/>
              <a:t>Good-buy</a:t>
            </a:r>
            <a:r>
              <a:rPr lang="en-US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336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867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-Who are you?                  -I’m Barney.                      -What game do you like playing?                           -I like playing tag.            -How old are you?            -</a:t>
            </a:r>
            <a:r>
              <a:rPr lang="en-US" sz="4800" smtClean="0"/>
              <a:t>I’m three/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163</Words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Фонетическая  разминка</vt:lpstr>
      <vt:lpstr>Слайд 2</vt:lpstr>
      <vt:lpstr>Слайд 3</vt:lpstr>
      <vt:lpstr>Слайд 4</vt:lpstr>
      <vt:lpstr>Слайд 5</vt:lpstr>
      <vt:lpstr>Слайд 6</vt:lpstr>
      <vt:lpstr>-Who are you?                  -I’m Barney.                      -What game do you like playing?                           -I like playing tag.            -How old are you?            -I’m three/</vt:lpstr>
      <vt:lpstr>Слайд 8</vt:lpstr>
      <vt:lpstr>Слайд 9</vt:lpstr>
      <vt:lpstr>Слайд 10</vt:lpstr>
      <vt:lpstr>They like playing…</vt:lpstr>
      <vt:lpstr>-Who are you?                  -I’m Barney.                      -What game do you like playing?                           -I like playing tag.            -How old are you?            -I’m three.</vt:lpstr>
      <vt:lpstr>We like playing…</vt:lpstr>
      <vt:lpstr>Слайд 14</vt:lpstr>
      <vt:lpstr>Слайд 15</vt:lpstr>
      <vt:lpstr>Слайд 16</vt:lpstr>
      <vt:lpstr>Слайд 17</vt:lpstr>
      <vt:lpstr>I’m cat. I’m five.</vt:lpstr>
      <vt:lpstr>-I’m dog.                           -I like playing tag.            -I’m 2.</vt:lpstr>
      <vt:lpstr>Homework: AB page 104</vt:lpstr>
      <vt:lpstr>The lesson is over.   Good-buy.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Фонетическая  разминка</dc:title>
  <cp:lastModifiedBy>User</cp:lastModifiedBy>
  <cp:revision>38</cp:revision>
  <dcterms:modified xsi:type="dcterms:W3CDTF">2013-12-21T00:59:35Z</dcterms:modified>
</cp:coreProperties>
</file>